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503" r:id="rId2"/>
    <p:sldId id="512" r:id="rId3"/>
    <p:sldId id="510" r:id="rId4"/>
    <p:sldId id="509" r:id="rId5"/>
    <p:sldId id="513" r:id="rId6"/>
    <p:sldId id="514" r:id="rId7"/>
    <p:sldId id="516" r:id="rId8"/>
    <p:sldId id="51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600"/>
    <a:srgbClr val="009E47"/>
    <a:srgbClr val="595727"/>
    <a:srgbClr val="DD9A15"/>
    <a:srgbClr val="7F3A0B"/>
    <a:srgbClr val="7D7D7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015" autoAdjust="0"/>
    <p:restoredTop sz="94624" autoAdjust="0"/>
  </p:normalViewPr>
  <p:slideViewPr>
    <p:cSldViewPr snapToGrid="0">
      <p:cViewPr>
        <p:scale>
          <a:sx n="71" d="100"/>
          <a:sy n="71" d="100"/>
        </p:scale>
        <p:origin x="-576" y="-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635F3-4E29-4E0A-BE98-E9FE74174C67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1E148-6183-41F1-8D29-8F3B33F57E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4750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2285-E940-4D05-80BC-FE8D87252E84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D7D5400-F75A-4371-8D5F-112528FBEF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2285-E940-4D05-80BC-FE8D87252E84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400-F75A-4371-8D5F-112528FBE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2285-E940-4D05-80BC-FE8D87252E84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400-F75A-4371-8D5F-112528FBE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2285-E940-4D05-80BC-FE8D87252E84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400-F75A-4371-8D5F-112528FBEF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2285-E940-4D05-80BC-FE8D87252E84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2D7D5400-F75A-4371-8D5F-112528FBE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2285-E940-4D05-80BC-FE8D87252E84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400-F75A-4371-8D5F-112528FBEF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2285-E940-4D05-80BC-FE8D87252E84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400-F75A-4371-8D5F-112528FBEF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2285-E940-4D05-80BC-FE8D87252E84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400-F75A-4371-8D5F-112528FBE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2285-E940-4D05-80BC-FE8D87252E84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400-F75A-4371-8D5F-112528FBE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2285-E940-4D05-80BC-FE8D87252E84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400-F75A-4371-8D5F-112528FBEF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2285-E940-4D05-80BC-FE8D87252E84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2D7D5400-F75A-4371-8D5F-112528FBEF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2672285-E940-4D05-80BC-FE8D87252E84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D7D5400-F75A-4371-8D5F-112528FBE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artisticFilmGrain trans="12000" grainSize="44"/>
                    </a14:imgEffect>
                    <a14:imgEffect>
                      <a14:sharpenSoften amount="-100000"/>
                    </a14:imgEffect>
                    <a14:imgEffect>
                      <a14:colorTemperature colorTemp="7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Thane Mumbai, exploring the city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Deepa</a:t>
            </a:r>
            <a:r>
              <a:rPr lang="en-IN" dirty="0" smtClean="0"/>
              <a:t> </a:t>
            </a:r>
            <a:r>
              <a:rPr lang="en-IN" dirty="0" err="1" smtClean="0"/>
              <a:t>Rani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1318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 xmlns="">
                  <a14:imgLayer r:embed="">
                    <a14:imgEffect>
                      <a14:artisticFilmGrain trans="12000" grainSize="44"/>
                    </a14:imgEffect>
                    <a14:imgEffect>
                      <a14:sharpenSoften amount="-100000"/>
                    </a14:imgEffect>
                    <a14:imgEffect>
                      <a14:colorTemperature colorTemp="7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Thane is a city just outside Mumbai, in the western Indian state of Maharashtra</a:t>
            </a:r>
            <a:r>
              <a:rPr lang="en-GB" dirty="0" smtClean="0"/>
              <a:t>.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 smtClean="0"/>
              <a:t>It’s known as the ‘City of Lakes’, and its more than 30 lakes include tree-lined </a:t>
            </a:r>
            <a:r>
              <a:rPr lang="en-GB" dirty="0" err="1" smtClean="0"/>
              <a:t>Upvan</a:t>
            </a:r>
            <a:r>
              <a:rPr lang="en-GB" dirty="0" smtClean="0"/>
              <a:t> Lake, a popular recreational spot</a:t>
            </a:r>
            <a:r>
              <a:rPr lang="en-GB" dirty="0" smtClean="0"/>
              <a:t>.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 smtClean="0"/>
              <a:t>It has a population a population of 1,841,488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1318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 xmlns="">
                  <a14:imgLayer r:embed="">
                    <a14:imgEffect>
                      <a14:artisticFilmGrain trans="12000" grainSize="44"/>
                    </a14:imgEffect>
                    <a14:imgEffect>
                      <a14:sharpenSoften amount="-100000"/>
                    </a14:imgEffect>
                    <a14:imgEffect>
                      <a14:colorTemperature colorTemp="7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When a person visits a new city, he faces many problem in finding the famous spot of that place like restaurants, historical places, colleges, cafe 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1318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 xmlns="">
                  <a14:imgLayer r:embed="">
                    <a14:imgEffect>
                      <a14:artisticFilmGrain trans="12000" grainSize="44"/>
                    </a14:imgEffect>
                    <a14:imgEffect>
                      <a14:sharpenSoften amount="-100000"/>
                    </a14:imgEffect>
                    <a14:imgEffect>
                      <a14:colorTemperature colorTemp="7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To extract the data </a:t>
            </a:r>
            <a:r>
              <a:rPr lang="en-GB" dirty="0" err="1" smtClean="0"/>
              <a:t>i</a:t>
            </a:r>
            <a:r>
              <a:rPr lang="en-GB" dirty="0" smtClean="0"/>
              <a:t> have used python library called </a:t>
            </a:r>
            <a:r>
              <a:rPr lang="en-GB" b="1" i="1" dirty="0" err="1" smtClean="0"/>
              <a:t>pgeocode</a:t>
            </a:r>
            <a:r>
              <a:rPr lang="en-GB" b="1" i="1" dirty="0" smtClean="0"/>
              <a:t>.</a:t>
            </a:r>
          </a:p>
          <a:p>
            <a:pPr>
              <a:buNone/>
            </a:pPr>
            <a:endParaRPr lang="en-GB" b="1" i="1" dirty="0" smtClean="0"/>
          </a:p>
          <a:p>
            <a:r>
              <a:rPr lang="en-GB" dirty="0" smtClean="0"/>
              <a:t>It</a:t>
            </a:r>
            <a:r>
              <a:rPr lang="en-GB" b="1" dirty="0" smtClean="0"/>
              <a:t> </a:t>
            </a:r>
            <a:r>
              <a:rPr lang="en-GB" dirty="0" smtClean="0"/>
              <a:t> is a high-performance off-line querying of GPS coordinates, region name and municipality name from postal 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1318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 xmlns="">
                  <a14:imgLayer r:embed="">
                    <a14:imgEffect>
                      <a14:artisticFilmGrain trans="12000" grainSize="44"/>
                    </a14:imgEffect>
                    <a14:imgEffect>
                      <a14:sharpenSoften amount="-100000"/>
                    </a14:imgEffect>
                    <a14:imgEffect>
                      <a14:colorTemperature colorTemp="7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Methodology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GB" dirty="0" smtClean="0"/>
              <a:t>By using the </a:t>
            </a:r>
            <a:r>
              <a:rPr lang="en-GB" dirty="0" err="1" smtClean="0"/>
              <a:t>Forsquare</a:t>
            </a:r>
            <a:r>
              <a:rPr lang="en-GB" dirty="0" smtClean="0"/>
              <a:t> API </a:t>
            </a:r>
            <a:r>
              <a:rPr lang="en-GB" dirty="0" err="1" smtClean="0"/>
              <a:t>i</a:t>
            </a:r>
            <a:r>
              <a:rPr lang="en-GB" dirty="0" smtClean="0"/>
              <a:t> extracted the common venues of thane and then plotted the map of thane using the folium library</a:t>
            </a:r>
            <a:r>
              <a:rPr lang="en-GB" dirty="0" smtClean="0"/>
              <a:t>.</a:t>
            </a:r>
          </a:p>
          <a:p>
            <a:pPr lvl="0"/>
            <a:r>
              <a:rPr lang="en-GB" dirty="0" smtClean="0"/>
              <a:t> </a:t>
            </a:r>
            <a:r>
              <a:rPr lang="en-GB" dirty="0" smtClean="0"/>
              <a:t>The blue dots in the map below are showing the venues of the thane.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1318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 xmlns="">
                  <a14:imgLayer r:embed="">
                    <a14:imgEffect>
                      <a14:artisticFilmGrain trans="12000" grainSize="44"/>
                    </a14:imgEffect>
                    <a14:imgEffect>
                      <a14:sharpenSoften amount="-100000"/>
                    </a14:imgEffect>
                    <a14:imgEffect>
                      <a14:colorTemperature colorTemp="7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0245" y="1817799"/>
            <a:ext cx="5731510" cy="322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21318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GB" dirty="0" smtClean="0"/>
              <a:t>By analyzing the map </a:t>
            </a:r>
            <a:r>
              <a:rPr lang="en-GB" dirty="0" err="1" smtClean="0"/>
              <a:t>i</a:t>
            </a:r>
            <a:r>
              <a:rPr lang="en-GB" dirty="0" smtClean="0"/>
              <a:t> extracted that </a:t>
            </a:r>
            <a:r>
              <a:rPr lang="en-GB" dirty="0" err="1" smtClean="0"/>
              <a:t>kalyan</a:t>
            </a:r>
            <a:r>
              <a:rPr lang="en-GB" dirty="0" smtClean="0"/>
              <a:t> area of thane has most numbers of spots.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7551" y="2678410"/>
            <a:ext cx="5731510" cy="322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● </a:t>
            </a:r>
            <a:r>
              <a:rPr lang="en-US" dirty="0" smtClean="0"/>
              <a:t>Built useful models to </a:t>
            </a:r>
            <a:r>
              <a:rPr lang="en-US" dirty="0" smtClean="0"/>
              <a:t>cluster similar places.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● Accuracy of the models has room for improvement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3338</TotalTime>
  <Words>204</Words>
  <Application>Microsoft Office PowerPoint</Application>
  <PresentationFormat>Custom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Equity</vt:lpstr>
      <vt:lpstr>Thane Mumbai, exploring the city</vt:lpstr>
      <vt:lpstr>Introduction</vt:lpstr>
      <vt:lpstr>Problem</vt:lpstr>
      <vt:lpstr>Data Section</vt:lpstr>
      <vt:lpstr>Methodology </vt:lpstr>
      <vt:lpstr>Slide 6</vt:lpstr>
      <vt:lpstr>Result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Deepa Rani</cp:lastModifiedBy>
  <cp:revision>549</cp:revision>
  <dcterms:created xsi:type="dcterms:W3CDTF">2018-02-12T07:43:24Z</dcterms:created>
  <dcterms:modified xsi:type="dcterms:W3CDTF">2019-07-14T11:03:49Z</dcterms:modified>
</cp:coreProperties>
</file>