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307" r:id="rId2"/>
    <p:sldId id="308" r:id="rId3"/>
    <p:sldId id="309" r:id="rId4"/>
    <p:sldId id="31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17/OutRea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4643" lnSpcReduction="20000"/>
          </a:bodyPr>
          <a:lstStyle/>
          <a:p>
            <a:r>
              <a:rPr lang="en-US" sz="2800" dirty="0"/>
              <a:t>Section – B : Team-1</a:t>
            </a:r>
          </a:p>
          <a:p>
            <a:r>
              <a:rPr lang="en-US" sz="2800" dirty="0" err="1"/>
              <a:t>Deekshitha</a:t>
            </a:r>
            <a:r>
              <a:rPr lang="en-US" sz="2800" dirty="0"/>
              <a:t> R-PES2UG19CS104</a:t>
            </a:r>
          </a:p>
          <a:p>
            <a:r>
              <a:rPr lang="en-US" sz="2800" dirty="0"/>
              <a:t>B Vivek Sai </a:t>
            </a:r>
            <a:r>
              <a:rPr lang="en-US" sz="2800" dirty="0" err="1"/>
              <a:t>Chinna</a:t>
            </a:r>
            <a:r>
              <a:rPr lang="en-US" sz="2800" dirty="0"/>
              <a:t> – PES2UG19CS077</a:t>
            </a:r>
          </a:p>
          <a:p>
            <a:r>
              <a:rPr lang="en-US" sz="2800" dirty="0"/>
              <a:t>Deepa Shree C V-PES2UG19CS105</a:t>
            </a:r>
          </a:p>
          <a:p>
            <a:r>
              <a:rPr lang="en-US" sz="2800" dirty="0"/>
              <a:t>Ashwini-PES2UG19CS073</a:t>
            </a:r>
          </a:p>
        </p:txBody>
      </p:sp>
      <p:sp>
        <p:nvSpPr>
          <p:cNvPr id="1048599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97152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1048600" name="Subtitle 2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6071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https://github.com/Deepa17/OutReach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1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9375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OutReach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latin typeface="+mj-lt"/>
                <a:ea typeface="+mj-ea"/>
                <a:cs typeface="+mj-cs"/>
              </a:rPr>
              <a:t>: A website to connect developers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457200" y="265308"/>
            <a:ext cx="8229600" cy="1143000"/>
          </a:xfrm>
        </p:spPr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This website allows users to register and login using their email.</a:t>
            </a:r>
          </a:p>
          <a:p>
            <a:r>
              <a:rPr lang="en-GB" sz="2600" dirty="0"/>
              <a:t>The users can view profiles of other users, create their own profile, which allows them to include various fields like </a:t>
            </a:r>
            <a:r>
              <a:rPr lang="en-GB" sz="2600" dirty="0" err="1"/>
              <a:t>education,company</a:t>
            </a:r>
            <a:r>
              <a:rPr lang="en-GB" sz="2600" dirty="0"/>
              <a:t>, </a:t>
            </a:r>
            <a:r>
              <a:rPr lang="en-GB" sz="2600" dirty="0" err="1"/>
              <a:t>github</a:t>
            </a:r>
            <a:r>
              <a:rPr lang="en-GB" sz="2600" dirty="0"/>
              <a:t> profile and various social media handles too.</a:t>
            </a:r>
          </a:p>
          <a:p>
            <a:r>
              <a:rPr lang="en-GB" sz="2600" dirty="0"/>
              <a:t>There is also a functionality that allows users to upload various posts and delete them, if they want to.</a:t>
            </a:r>
          </a:p>
          <a:p>
            <a:r>
              <a:rPr lang="en-GB" sz="2600" dirty="0"/>
              <a:t>The users can comment on various posts, like and unlike the posts, if they wish 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457200" y="255976"/>
            <a:ext cx="8229600" cy="868362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Back-end:</a:t>
            </a:r>
          </a:p>
          <a:p>
            <a:r>
              <a:rPr lang="en-GB" sz="1800" dirty="0"/>
              <a:t>MongoDB, Mongoose – Database Management</a:t>
            </a:r>
          </a:p>
          <a:p>
            <a:r>
              <a:rPr lang="en-GB" sz="1800" dirty="0"/>
              <a:t>Express – To build APIs and backend development</a:t>
            </a:r>
          </a:p>
          <a:p>
            <a:r>
              <a:rPr lang="en-GB" sz="1800" dirty="0"/>
              <a:t>Express-validator, </a:t>
            </a:r>
            <a:r>
              <a:rPr lang="en-GB" sz="1800" dirty="0" err="1"/>
              <a:t>bcrypt</a:t>
            </a:r>
            <a:r>
              <a:rPr lang="en-GB" sz="1800" dirty="0"/>
              <a:t>, </a:t>
            </a:r>
            <a:r>
              <a:rPr lang="en-GB" sz="1800" dirty="0" err="1"/>
              <a:t>jsonwebtoken</a:t>
            </a:r>
            <a:r>
              <a:rPr lang="en-GB" sz="1800" dirty="0"/>
              <a:t> – User authentication and password management</a:t>
            </a:r>
          </a:p>
          <a:p>
            <a:r>
              <a:rPr lang="en-GB" sz="1800" dirty="0"/>
              <a:t>Concurrently – To run the backend and the frontend server in a single command</a:t>
            </a:r>
          </a:p>
          <a:p>
            <a:r>
              <a:rPr lang="en-GB" sz="1800" dirty="0" err="1"/>
              <a:t>Nodemon</a:t>
            </a:r>
            <a:r>
              <a:rPr lang="en-GB" sz="1800" dirty="0"/>
              <a:t> – Reloads the server automatically if any changes are made</a:t>
            </a:r>
          </a:p>
          <a:p>
            <a:r>
              <a:rPr lang="en-GB" sz="1800" dirty="0" err="1"/>
              <a:t>GithubAPI</a:t>
            </a:r>
            <a:r>
              <a:rPr lang="en-GB" sz="1800" dirty="0"/>
              <a:t> - Obtains the </a:t>
            </a:r>
            <a:r>
              <a:rPr lang="en-GB" sz="1800" dirty="0" err="1"/>
              <a:t>github</a:t>
            </a:r>
            <a:r>
              <a:rPr lang="en-GB" sz="1800" dirty="0"/>
              <a:t> repos of the users.</a:t>
            </a:r>
          </a:p>
          <a:p>
            <a:r>
              <a:rPr lang="en-GB" sz="1800" dirty="0"/>
              <a:t>Gravatar – Gives the profile image of the user taking the email as the input </a:t>
            </a:r>
          </a:p>
          <a:p>
            <a:pPr marL="0" indent="0">
              <a:buNone/>
            </a:pPr>
            <a:r>
              <a:rPr lang="en-GB" sz="1800" dirty="0"/>
              <a:t>Front-end:</a:t>
            </a:r>
          </a:p>
          <a:p>
            <a:r>
              <a:rPr lang="en-GB" sz="1800" dirty="0"/>
              <a:t>ReactJS - Front end development</a:t>
            </a:r>
          </a:p>
          <a:p>
            <a:r>
              <a:rPr lang="en-GB" sz="1800" dirty="0"/>
              <a:t>Redux – State Management for ReactJS</a:t>
            </a:r>
          </a:p>
          <a:p>
            <a:r>
              <a:rPr lang="en-GB" sz="1800" dirty="0" err="1"/>
              <a:t>Axios</a:t>
            </a:r>
            <a:r>
              <a:rPr lang="en-GB" sz="1800" dirty="0"/>
              <a:t> – Make http requests to the backend </a:t>
            </a:r>
          </a:p>
          <a:p>
            <a:r>
              <a:rPr lang="en-GB" sz="1800" dirty="0"/>
              <a:t>Redux-</a:t>
            </a:r>
            <a:r>
              <a:rPr lang="en-GB" sz="1800" dirty="0" err="1"/>
              <a:t>devtools</a:t>
            </a:r>
            <a:r>
              <a:rPr lang="en-GB" sz="1800" dirty="0"/>
              <a:t> extension, redux-</a:t>
            </a:r>
            <a:r>
              <a:rPr lang="en-GB" sz="1800" dirty="0" err="1"/>
              <a:t>thunk</a:t>
            </a:r>
            <a:r>
              <a:rPr lang="en-GB" sz="1800" dirty="0"/>
              <a:t> - Manage redux tools and allow asynchronous requests</a:t>
            </a:r>
          </a:p>
          <a:p>
            <a:r>
              <a:rPr lang="en-GB" sz="1800" dirty="0"/>
              <a:t>Moment – Allows display of dates </a:t>
            </a:r>
          </a:p>
          <a:p>
            <a:r>
              <a:rPr lang="en-GB" sz="1800" dirty="0"/>
              <a:t>Favicon– Provides icons for profile , login, logout etc.</a:t>
            </a:r>
          </a:p>
          <a:p>
            <a:r>
              <a:rPr lang="en-GB" sz="1800" dirty="0" err="1"/>
              <a:t>Uuid</a:t>
            </a:r>
            <a:r>
              <a:rPr lang="en-GB" sz="1800" dirty="0"/>
              <a:t> – get a unique id for an alert</a:t>
            </a:r>
          </a:p>
          <a:p>
            <a:pPr marL="0" indent="0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81875" lnSpcReduction="10000"/>
          </a:bodyPr>
          <a:lstStyle/>
          <a:p>
            <a:r>
              <a:rPr lang="en-US" dirty="0"/>
              <a:t>Deepa -  User authentication, Login and Registration forms, Included Not Found Page, Set up Alerts</a:t>
            </a:r>
          </a:p>
          <a:p>
            <a:r>
              <a:rPr lang="en-US" dirty="0" err="1"/>
              <a:t>Deekshitha</a:t>
            </a:r>
            <a:r>
              <a:rPr lang="en-US" dirty="0"/>
              <a:t> – Routes for viewing and editing profiles, dashboard and profile management, displaying profiles of users</a:t>
            </a:r>
          </a:p>
          <a:p>
            <a:r>
              <a:rPr lang="en-US" dirty="0"/>
              <a:t>Ashwini – Routes to edit profile experience and education, dashboard and profile management, addressing console warnings of profile management</a:t>
            </a:r>
          </a:p>
          <a:p>
            <a:r>
              <a:rPr lang="en-US" dirty="0"/>
              <a:t>Vivek – Functionalities for uploading and deleting posts and comments, Updating likes, View Discussions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349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Deepa Chalapathi</cp:lastModifiedBy>
  <cp:revision>8</cp:revision>
  <dcterms:created xsi:type="dcterms:W3CDTF">2020-11-16T20:59:33Z</dcterms:created>
  <dcterms:modified xsi:type="dcterms:W3CDTF">2020-12-07T12:14:54Z</dcterms:modified>
</cp:coreProperties>
</file>