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type="body" idx="1"/>
          </p:nvPr>
        </p:nvSpPr>
        <p:spPr>
          <a:xfrm>
            <a:off x="609600" y="1577340"/>
            <a:ext cx="10972800" cy="266700"/>
          </a:xfrm>
        </p:spPr>
        <p:txBody>
          <a:bodyPr bIns="0" lIns="0" rIns="0" tIns="0"/>
          <a:p/>
        </p:txBody>
      </p:sp>
      <p:sp>
        <p:nvSpPr>
          <p:cNvPr id="104870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4"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5"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3130667" y="2812559"/>
            <a:ext cx="8610600" cy="1869439"/>
          </a:xfrm>
          <a:prstGeom prst="rect"/>
          <a:noFill/>
        </p:spPr>
        <p:txBody>
          <a:bodyPr rtlCol="0" wrap="square">
            <a:spAutoFit/>
          </a:bodyPr>
          <a:p>
            <a:r>
              <a:rPr dirty="0" sz="2400" lang="en-US"/>
              <a:t>STUDENT NAME:</a:t>
            </a:r>
            <a:r>
              <a:rPr altLang="en-GB" dirty="0" sz="2400" lang="en-US"/>
              <a:t> </a:t>
            </a:r>
            <a:r>
              <a:rPr altLang="en-GB" dirty="0" sz="2400" lang="en-US"/>
              <a:t>D</a:t>
            </a:r>
            <a:r>
              <a:rPr altLang="en-GB" dirty="0" sz="2400" lang="en-US"/>
              <a:t>e</a:t>
            </a:r>
            <a:r>
              <a:rPr altLang="en-GB" dirty="0" sz="2400" lang="en-US"/>
              <a:t>e</a:t>
            </a:r>
            <a:r>
              <a:rPr altLang="en-GB" dirty="0" sz="2400" lang="en-US"/>
              <a:t>p</a:t>
            </a:r>
            <a:r>
              <a:rPr altLang="en-GB" dirty="0" sz="2400" lang="en-US"/>
              <a:t>a</a:t>
            </a:r>
            <a:r>
              <a:rPr altLang="en-GB" dirty="0" sz="2400" lang="en-US"/>
              <a:t>.</a:t>
            </a:r>
            <a:r>
              <a:rPr altLang="en-GB" dirty="0" sz="2400" lang="en-US"/>
              <a:t> </a:t>
            </a:r>
            <a:r>
              <a:rPr altLang="en-GB" dirty="0" sz="2400" lang="en-US"/>
              <a:t>A</a:t>
            </a:r>
            <a:endParaRPr dirty="0" sz="2800" lang="en-US"/>
          </a:p>
          <a:p>
            <a:r>
              <a:rPr dirty="0" sz="2400" lang="en-US"/>
              <a:t>REGISTER NO:</a:t>
            </a:r>
            <a:r>
              <a:rPr dirty="0" sz="2400" lang="en-IN"/>
              <a:t>312</a:t>
            </a:r>
            <a:r>
              <a:rPr altLang="en-GB" dirty="0" sz="2400" lang="en-US"/>
              <a:t>2</a:t>
            </a:r>
            <a:r>
              <a:rPr altLang="en-GB" dirty="0" sz="2400" lang="en-US"/>
              <a:t>1</a:t>
            </a:r>
            <a:r>
              <a:rPr altLang="en-GB" dirty="0" sz="2400" lang="en-US"/>
              <a:t>2</a:t>
            </a:r>
            <a:r>
              <a:rPr altLang="en-GB" dirty="0" sz="2400" lang="en-US"/>
              <a:t>4</a:t>
            </a:r>
            <a:r>
              <a:rPr altLang="en-GB" dirty="0" sz="2400" lang="en-US"/>
              <a:t>6</a:t>
            </a:r>
            <a:r>
              <a:rPr altLang="en-GB" dirty="0" sz="2400" lang="en-US"/>
              <a:t>4</a:t>
            </a:r>
            <a:endParaRPr sz="2800"/>
          </a:p>
          <a:p>
            <a:r>
              <a:rPr dirty="0" sz="2400" lang="en-US"/>
              <a:t>DEPARTMENT:</a:t>
            </a:r>
            <a:r>
              <a:rPr dirty="0" sz="2400" lang="en-IN"/>
              <a:t> (B.COM GENERAL)</a:t>
            </a:r>
            <a:endParaRPr dirty="0" sz="2800" lang="en-US"/>
          </a:p>
          <a:p>
            <a:r>
              <a:rPr dirty="0" sz="2400" lang="en-US"/>
              <a:t>COLLEGE</a:t>
            </a:r>
            <a:r>
              <a:rPr dirty="0" sz="2400" lang="en-IN"/>
              <a:t>: </a:t>
            </a:r>
            <a:r>
              <a:rPr altLang="en-GB" dirty="0" sz="2400" lang="en-US"/>
              <a:t>S</a:t>
            </a:r>
            <a:r>
              <a:rPr altLang="en-GB" dirty="0" sz="2400" lang="en-US"/>
              <a:t>r</a:t>
            </a:r>
            <a:r>
              <a:rPr altLang="en-GB" dirty="0" sz="2400" lang="en-US"/>
              <a:t>e</a:t>
            </a:r>
            <a:r>
              <a:rPr altLang="en-GB" dirty="0" sz="2400" lang="en-US"/>
              <a:t>e</a:t>
            </a:r>
            <a:r>
              <a:rPr altLang="en-GB" dirty="0" sz="2400" lang="en-US"/>
              <a:t> </a:t>
            </a:r>
            <a:r>
              <a:rPr altLang="en-GB" dirty="0" sz="2400" lang="en-US"/>
              <a:t>m</a:t>
            </a:r>
            <a:r>
              <a:rPr altLang="en-GB" dirty="0" sz="2400" lang="en-US"/>
              <a:t>u</a:t>
            </a:r>
            <a:r>
              <a:rPr altLang="en-GB" dirty="0" sz="2400" lang="en-US"/>
              <a:t>t</a:t>
            </a:r>
            <a:r>
              <a:rPr altLang="en-GB" dirty="0" sz="2400" lang="en-US"/>
              <a:t>h</a:t>
            </a:r>
            <a:r>
              <a:rPr altLang="en-GB" dirty="0" sz="2400" lang="en-US"/>
              <a:t>u</a:t>
            </a:r>
            <a:r>
              <a:rPr altLang="en-GB" dirty="0" sz="2400" lang="en-US"/>
              <a:t>kumaraswamy </a:t>
            </a:r>
            <a:r>
              <a:rPr altLang="en-GB" dirty="0" sz="2400" lang="en-US"/>
              <a:t>college </a:t>
            </a:r>
            <a:endParaRPr dirty="0" sz="28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0"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4" name="object 7"/>
          <p:cNvSpPr txBox="1">
            <a:spLocks noGrp="1"/>
          </p:cNvSpPr>
          <p:nvPr>
            <p:ph type="title"/>
          </p:nvPr>
        </p:nvSpPr>
        <p:spPr>
          <a:xfrm>
            <a:off x="755332" y="385444"/>
            <a:ext cx="363785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6"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7" name="TextBox 2"/>
          <p:cNvSpPr txBox="1"/>
          <p:nvPr/>
        </p:nvSpPr>
        <p:spPr>
          <a:xfrm>
            <a:off x="514231" y="1625202"/>
            <a:ext cx="8120776" cy="1920241"/>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1"/>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1926"/>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589597"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7527463"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676274" y="1857374"/>
            <a:ext cx="7556507" cy="28473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a:t>
            </a:r>
            <a:r>
              <a:rPr altLang="en-GB" dirty="0" sz="2400" lang="en-US">
                <a:latin typeface="Times New Roman" panose="02020603050405020304" pitchFamily="18" charset="0"/>
                <a:cs typeface="Times New Roman" panose="02020603050405020304" pitchFamily="18" charset="0"/>
              </a:rPr>
              <a:t>f</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i</a:t>
            </a:r>
            <a:r>
              <a:rPr dirty="0" sz="2400" lang="en-IN">
                <a:latin typeface="Times New Roman" panose="02020603050405020304" pitchFamily="18" charset="0"/>
                <a:cs typeface="Times New Roman" panose="02020603050405020304" pitchFamily="18" charset="0"/>
              </a:rPr>
              <a:t>ently analyse employee data by leveraging functions such as PivotTables, and </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o</a:t>
            </a:r>
            <a:r>
              <a:rPr altLang="en-GB" dirty="0" sz="2400" lang="en-US">
                <a:latin typeface="Times New Roman" panose="02020603050405020304" pitchFamily="18" charset="0"/>
                <a:cs typeface="Times New Roman" panose="02020603050405020304" pitchFamily="18" charset="0"/>
              </a:rPr>
              <a:t>n</a:t>
            </a:r>
            <a:r>
              <a:rPr altLang="en-GB" dirty="0" sz="2400" lang="en-US">
                <a:latin typeface="Times New Roman" panose="02020603050405020304" pitchFamily="18" charset="0"/>
                <a:cs typeface="Times New Roman" panose="02020603050405020304" pitchFamily="18" charset="0"/>
              </a:rPr>
              <a:t>d</a:t>
            </a:r>
            <a:r>
              <a:rPr altLang="en-GB" dirty="0" sz="2400" lang="en-US">
                <a:latin typeface="Times New Roman" panose="02020603050405020304" pitchFamily="18" charset="0"/>
                <a:cs typeface="Times New Roman" panose="02020603050405020304" pitchFamily="18" charset="0"/>
              </a:rPr>
              <a:t>i</a:t>
            </a:r>
            <a:r>
              <a:rPr altLang="en-GB" dirty="0" sz="2400" lang="en-US">
                <a:latin typeface="Times New Roman" panose="02020603050405020304" pitchFamily="18" charset="0"/>
                <a:cs typeface="Times New Roman" panose="02020603050405020304" pitchFamily="18" charset="0"/>
              </a:rPr>
              <a:t>tion</a:t>
            </a:r>
            <a:r>
              <a:rPr altLang="en-GB" dirty="0" sz="2400" lang="en-US">
                <a:latin typeface="Times New Roman" panose="02020603050405020304" pitchFamily="18" charset="0"/>
                <a:cs typeface="Times New Roman" panose="02020603050405020304" pitchFamily="18" charset="0"/>
              </a:rPr>
              <a:t>a</a:t>
            </a:r>
            <a:r>
              <a:rPr altLang="en-GB" dirty="0" sz="2400" lang="en-US">
                <a:latin typeface="Times New Roman" panose="02020603050405020304" pitchFamily="18" charset="0"/>
                <a:cs typeface="Times New Roman" panose="02020603050405020304" pitchFamily="18" charset="0"/>
              </a:rPr>
              <a:t>l</a:t>
            </a:r>
            <a:r>
              <a:rPr altLang="en-GB" dirty="0" sz="2400" lang="en-US">
                <a:latin typeface="Times New Roman" panose="02020603050405020304" pitchFamily="18" charset="0"/>
                <a:cs typeface="Times New Roman" panose="02020603050405020304" pitchFamily="18" charset="0"/>
              </a:rPr>
              <a:t> formatting</a:t>
            </a:r>
            <a:r>
              <a:rPr dirty="0" sz="2400" lang="en-IN">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12611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9817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7"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8"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69"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5" name="TextBox 7"/>
          <p:cNvSpPr txBox="1"/>
          <p:nvPr/>
        </p:nvSpPr>
        <p:spPr>
          <a:xfrm>
            <a:off x="3786188" y="2233424"/>
            <a:ext cx="5748337" cy="2936240"/>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7"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4"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5"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2024-03-28T06:07:22Z</dcterms:created>
  <dcterms:modified xsi:type="dcterms:W3CDTF">2024-09-09T07:39:53Z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d7b76b7bb1d8419fa5375783b166fe2e</vt:lpwstr>
  </property>
</Properties>
</file>