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Deepa</a:t>
            </a:r>
            <a:r>
              <a:rPr lang="en-IN" sz="2400" dirty="0"/>
              <a:t> </a:t>
            </a:r>
            <a:r>
              <a:rPr lang="en-IN" sz="2400" dirty="0" err="1"/>
              <a:t>dharshini</a:t>
            </a:r>
            <a:r>
              <a:rPr lang="en-IN" sz="2400" dirty="0"/>
              <a:t>. J</a:t>
            </a:r>
            <a:endParaRPr lang="en-US" sz="2400" dirty="0"/>
          </a:p>
          <a:p>
            <a:r>
              <a:rPr lang="en-US" sz="2400" dirty="0"/>
              <a:t>REGISTER NO: 31</a:t>
            </a:r>
            <a:r>
              <a:rPr lang="en-IN" sz="2400" dirty="0"/>
              <a:t>2211019 asunm1423312211019</a:t>
            </a:r>
            <a:endParaRPr lang="en-US" sz="2400" dirty="0"/>
          </a:p>
          <a:p>
            <a:r>
              <a:rPr lang="en-US" sz="2400" dirty="0"/>
              <a:t>DEPARTMENT: B</a:t>
            </a:r>
            <a:r>
              <a:rPr lang="en-IN" sz="2400" dirty="0"/>
              <a:t>.</a:t>
            </a:r>
            <a:r>
              <a:rPr lang="en-US" sz="2400" dirty="0"/>
              <a:t>COM(</a:t>
            </a:r>
            <a:r>
              <a:rPr lang="en-IN" sz="2400" dirty="0"/>
              <a:t>General)</a:t>
            </a:r>
            <a:endParaRPr lang="en-US" sz="2400" dirty="0"/>
          </a:p>
          <a:p>
            <a:r>
              <a:rPr lang="en-US" sz="2400" dirty="0"/>
              <a:t>COLLEGE: </a:t>
            </a:r>
            <a:r>
              <a:rPr lang="en-IN" sz="2400" dirty="0" err="1"/>
              <a:t>Dr.</a:t>
            </a:r>
            <a:r>
              <a:rPr lang="en-IN" sz="2400" dirty="0"/>
              <a:t> MGR. Janaki College Of Arts &amp; Science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Gopika Murugesan</cp:lastModifiedBy>
  <cp:revision>20</cp:revision>
  <dcterms:created xsi:type="dcterms:W3CDTF">2024-03-29T15:07:22Z</dcterms:created>
  <dcterms:modified xsi:type="dcterms:W3CDTF">2024-09-02T09:46:30Z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