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181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C3E6F9-3375-4C19-BBE5-FACDCC3EA8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3EA3EC-EF5D-4DAC-9F32-7FEFAD147B1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yelp.com/dataset_challen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800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Prepared By :</a:t>
            </a:r>
          </a:p>
          <a:p>
            <a:pPr algn="r"/>
            <a:r>
              <a:rPr lang="en-US" sz="1800" dirty="0" err="1" smtClean="0"/>
              <a:t>Deepa</a:t>
            </a:r>
            <a:r>
              <a:rPr lang="en-US" sz="1800" dirty="0" smtClean="0"/>
              <a:t> </a:t>
            </a:r>
            <a:r>
              <a:rPr lang="en-US" sz="1800" dirty="0" err="1" smtClean="0"/>
              <a:t>Warrier</a:t>
            </a:r>
            <a:endParaRPr lang="en-US" sz="1800" dirty="0" smtClean="0"/>
          </a:p>
          <a:p>
            <a:pPr algn="r"/>
            <a:r>
              <a:rPr lang="en-US" sz="1800" dirty="0" smtClean="0"/>
              <a:t>Nikita </a:t>
            </a:r>
            <a:r>
              <a:rPr lang="en-US" sz="1800" dirty="0" err="1" smtClean="0"/>
              <a:t>Sathish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4175"/>
            <a:ext cx="7772400" cy="3146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Mid term </a:t>
            </a:r>
            <a:br>
              <a:rPr lang="en-US" b="1" dirty="0" smtClean="0"/>
            </a:br>
            <a:r>
              <a:rPr lang="en-US" b="1" dirty="0" smtClean="0"/>
              <a:t>Project Presentation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Yelp Review </a:t>
            </a:r>
            <a:r>
              <a:rPr lang="en-US" b="1" dirty="0" err="1" smtClean="0"/>
              <a:t>Critques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56377"/>
            <a:ext cx="685799" cy="8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Punctuations are removed.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Digits are removed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Stop word are removed using </a:t>
            </a:r>
            <a:r>
              <a:rPr lang="en-US" sz="2000" dirty="0" err="1" smtClean="0"/>
              <a:t>nltk</a:t>
            </a:r>
            <a:r>
              <a:rPr lang="en-US" sz="2000" dirty="0" smtClean="0"/>
              <a:t> stop word corpus and manually created stop word list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Any word that does not start with an alphabet is removed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Single letter words are removed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Multiple spaces are replaced with single space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27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Faced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Input data is very large (1.32 GB) , the memory allocation should be taken care of.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42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Phases to be completed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Data integration : To map the business name from the business data file to every business id in the review data file.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 Sentimental Analysis : To compare the words in the review with an affinity list that has sentimental value assigned to every word in order to determine positive and negative count.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GUI creation : To create GUI which will ask the user to select the business name.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8534400" cy="758952"/>
          </a:xfrm>
        </p:spPr>
        <p:txBody>
          <a:bodyPr>
            <a:noAutofit/>
          </a:bodyPr>
          <a:lstStyle/>
          <a:p>
            <a:r>
              <a:rPr 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</a:t>
            </a:r>
            <a:endParaRPr lang="en-US" sz="7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18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0195" y="2819400"/>
            <a:ext cx="218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 &amp; 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8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6699" y="2967335"/>
            <a:ext cx="5490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!!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24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 smtClean="0"/>
              <a:t>Using Yelp Data to </a:t>
            </a:r>
            <a:r>
              <a:rPr lang="en-US" sz="2000" dirty="0"/>
              <a:t>determine the count of positive and negative reviews for a particular </a:t>
            </a:r>
            <a:r>
              <a:rPr lang="en-US" sz="2000" dirty="0" smtClean="0"/>
              <a:t>business entered by the user.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572000"/>
            <a:ext cx="198120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30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Yelp connects people to great local businesses. To help people find great local businesses, </a:t>
            </a:r>
            <a:r>
              <a:rPr lang="en-US" sz="2200" dirty="0" smtClean="0"/>
              <a:t>Yelp engineers </a:t>
            </a:r>
            <a:r>
              <a:rPr lang="en-US" sz="2200" dirty="0"/>
              <a:t>have developed an excellent search engine to sift through over 61 million reviews </a:t>
            </a:r>
            <a:r>
              <a:rPr lang="en-US" sz="2200" dirty="0" smtClean="0"/>
              <a:t>and help </a:t>
            </a:r>
            <a:r>
              <a:rPr lang="en-US" sz="2200" dirty="0"/>
              <a:t>people find the most relevant businesses for their everyday needs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Using the data provided by Yelp sentimental analysis will be performed in this project to provide the count of positive and negative review for a particular business</a:t>
            </a:r>
          </a:p>
          <a:p>
            <a:endParaRPr lang="en-US" sz="2200" dirty="0" smtClean="0"/>
          </a:p>
          <a:p>
            <a:r>
              <a:rPr lang="en-US" sz="2200" dirty="0" smtClean="0"/>
              <a:t>This will help the users to get an overview about the business if they do not wish to read all the reviews.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1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u="sng" dirty="0" smtClean="0"/>
              <a:t>Sentimental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Identifies the view points in a text span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Information extraction and question-answering systems could flag statements and queries regarding opinions rather than facts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is useful for companies, recommender systems, and editorial sites to create summaries of people’s experiences and opinions that consist of subjective expressions extracted from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1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 smtClean="0"/>
              <a:t>Dataset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Business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Review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 smtClean="0"/>
              <a:t>Software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Python editor (</a:t>
            </a:r>
            <a:r>
              <a:rPr lang="en-US" sz="2000" dirty="0" err="1" smtClean="0"/>
              <a:t>Spyder</a:t>
            </a:r>
            <a:r>
              <a:rPr lang="en-US" sz="2000" dirty="0" smtClean="0"/>
              <a:t> or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Anaconda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NLTK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181600"/>
            <a:ext cx="1062038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Phases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Collection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Pre-processing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cleaning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Integration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Sentimental Analysis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GUI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2362200" cy="1428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807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Collection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is collected from </a:t>
            </a:r>
            <a:r>
              <a:rPr lang="en-US" sz="2000" dirty="0" smtClean="0">
                <a:hlinkClick r:id="rId2"/>
              </a:rPr>
              <a:t>http://www.yelp.com/dataset_challenge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17383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14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685800"/>
            <a:ext cx="875372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1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Pre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Review file is read and converted to a dictionary consisting of key value pairs of each business id with all the other corresponding fields.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The dictionary created in step1 is further converted to a dictionary having business id as key and all the reviews as its value.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144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</TotalTime>
  <Words>420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Mid term  Project Presentation  Yelp Review Critques   </vt:lpstr>
      <vt:lpstr>Objective</vt:lpstr>
      <vt:lpstr>Overview</vt:lpstr>
      <vt:lpstr>Introduction</vt:lpstr>
      <vt:lpstr>Requirements</vt:lpstr>
      <vt:lpstr>Project Phases</vt:lpstr>
      <vt:lpstr>Data Collection</vt:lpstr>
      <vt:lpstr>PowerPoint Presentation</vt:lpstr>
      <vt:lpstr>Data Pre processing</vt:lpstr>
      <vt:lpstr>Data Cleaning</vt:lpstr>
      <vt:lpstr>Challenges Faced</vt:lpstr>
      <vt:lpstr>Phases to be completed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 Project Presentation  Yelp Review Critques</dc:title>
  <dc:creator>Deepa Warrier</dc:creator>
  <cp:lastModifiedBy>nikita sathish</cp:lastModifiedBy>
  <cp:revision>13</cp:revision>
  <dcterms:created xsi:type="dcterms:W3CDTF">2015-03-27T03:58:32Z</dcterms:created>
  <dcterms:modified xsi:type="dcterms:W3CDTF">2015-03-27T04:57:57Z</dcterms:modified>
</cp:coreProperties>
</file>