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9" r:id="rId8"/>
    <p:sldId id="267" r:id="rId9"/>
    <p:sldId id="266" r:id="rId10"/>
    <p:sldId id="268" r:id="rId11"/>
    <p:sldId id="261" r:id="rId12"/>
    <p:sldId id="263" r:id="rId13"/>
    <p:sldId id="26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091A2D6-6DD9-4714-A1A7-125B61986F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7C6890-B4C3-4024-B1FC-9663FBA6008D}" type="datetimeFigureOut">
              <a:rPr lang="en-US" smtClean="0"/>
              <a:t>3/24/2015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R" TargetMode="External"/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CSE6339 Tutorial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Stanford </a:t>
            </a:r>
            <a:r>
              <a:rPr lang="en-US" sz="4400" b="1" dirty="0"/>
              <a:t>Named Entity Recognizer (NER)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5257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Prepared By</a:t>
            </a:r>
          </a:p>
          <a:p>
            <a:r>
              <a:rPr lang="en-US" sz="2400" dirty="0" err="1" smtClean="0"/>
              <a:t>Deepa</a:t>
            </a:r>
            <a:r>
              <a:rPr lang="en-US" sz="2400" dirty="0" smtClean="0"/>
              <a:t> </a:t>
            </a:r>
            <a:r>
              <a:rPr lang="en-US" sz="2400" dirty="0" err="1" smtClean="0"/>
              <a:t>Warrier</a:t>
            </a:r>
            <a:endParaRPr lang="en-US" sz="2400" dirty="0" smtClean="0"/>
          </a:p>
          <a:p>
            <a:r>
              <a:rPr lang="en-US" sz="2400" dirty="0" smtClean="0"/>
              <a:t>1001097181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3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6" b="14286"/>
          <a:stretch/>
        </p:blipFill>
        <p:spPr bwMode="auto">
          <a:xfrm>
            <a:off x="990600" y="228600"/>
            <a:ext cx="6858000" cy="62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3659832"/>
            <a:ext cx="523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english.muc.7class.distsim.crf.ser</a:t>
            </a:r>
          </a:p>
        </p:txBody>
      </p:sp>
    </p:spTree>
    <p:extLst>
      <p:ext uri="{BB962C8B-B14F-4D97-AF65-F5344CB8AC3E}">
        <p14:creationId xmlns:p14="http://schemas.microsoft.com/office/powerpoint/2010/main" val="2556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Distsim</a:t>
            </a:r>
            <a:r>
              <a:rPr lang="en-US" dirty="0" smtClean="0"/>
              <a:t> </a:t>
            </a:r>
            <a:r>
              <a:rPr lang="en-US" dirty="0" smtClean="0"/>
              <a:t>Features : Models which do not use </a:t>
            </a:r>
            <a:r>
              <a:rPr lang="en-US" dirty="0"/>
              <a:t>distributional similarity features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Ignore </a:t>
            </a:r>
            <a:r>
              <a:rPr lang="en-US" dirty="0" smtClean="0"/>
              <a:t>Capitalization : </a:t>
            </a:r>
            <a:r>
              <a:rPr lang="en-US" dirty="0" err="1" smtClean="0"/>
              <a:t>caseless</a:t>
            </a:r>
            <a:r>
              <a:rPr lang="en-US" dirty="0" smtClean="0"/>
              <a:t> models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German NER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Spanish </a:t>
            </a:r>
            <a:r>
              <a:rPr lang="en-US" dirty="0" err="1" smtClean="0"/>
              <a:t>CoreNLP</a:t>
            </a:r>
            <a:r>
              <a:rPr lang="en-US" dirty="0" smtClean="0"/>
              <a:t>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Chinese NER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704766"/>
            <a:ext cx="4724400" cy="19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Import </a:t>
            </a:r>
            <a:r>
              <a:rPr lang="en-US" dirty="0" smtClean="0"/>
              <a:t>stanford-ner-3.5.1.jar in the program.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Import the desired classifier in the program.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t="9410" r="4191" b="8771"/>
          <a:stretch/>
        </p:blipFill>
        <p:spPr>
          <a:xfrm>
            <a:off x="6726643" y="5379027"/>
            <a:ext cx="1648168" cy="14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Illinois </a:t>
            </a:r>
            <a:r>
              <a:rPr lang="en-US" dirty="0" smtClean="0"/>
              <a:t>NET and </a:t>
            </a:r>
            <a:r>
              <a:rPr lang="en-US" dirty="0" err="1" smtClean="0"/>
              <a:t>Wikifier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NET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tags </a:t>
            </a:r>
            <a:r>
              <a:rPr lang="en-US" dirty="0"/>
              <a:t>plain text with named entities.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uses </a:t>
            </a:r>
            <a:r>
              <a:rPr lang="en-US" dirty="0"/>
              <a:t>"classic" 4-label type set (people / organizations / locations / miscellaneous) and with a larger 18-label type set (based on the </a:t>
            </a:r>
            <a:r>
              <a:rPr lang="en-US" dirty="0" err="1"/>
              <a:t>OntoNotes</a:t>
            </a:r>
            <a:r>
              <a:rPr lang="en-US" dirty="0"/>
              <a:t> corpus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It uses gazetteers extracted from </a:t>
            </a:r>
            <a:r>
              <a:rPr lang="en-US" dirty="0" smtClean="0"/>
              <a:t>Wikipedia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Wikifier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identifies the entities with Wikipedia 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nlp.stanford.edu/software/CRF-NER.shtml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en.wikipedia.org/wiki/NER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81600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524000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 &amp; A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05" y="3810000"/>
            <a:ext cx="1771120" cy="27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883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Subtask of information extraction that seeks to locate and classify elements in text </a:t>
            </a:r>
            <a:r>
              <a:rPr lang="en-US" dirty="0"/>
              <a:t>into pre-defined </a:t>
            </a:r>
            <a:r>
              <a:rPr lang="en-US" dirty="0" smtClean="0"/>
              <a:t>categories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NER Systems </a:t>
            </a:r>
            <a:r>
              <a:rPr lang="en-US" dirty="0"/>
              <a:t>has been structured as taking an </a:t>
            </a:r>
            <a:r>
              <a:rPr lang="en-US" dirty="0" smtClean="0"/>
              <a:t>unannotated </a:t>
            </a:r>
            <a:r>
              <a:rPr lang="en-US" dirty="0"/>
              <a:t>block of </a:t>
            </a:r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implementation of a Named Entity Recognizer</a:t>
            </a:r>
          </a:p>
          <a:p>
            <a:endParaRPr lang="en-US" dirty="0" smtClean="0"/>
          </a:p>
          <a:p>
            <a:r>
              <a:rPr lang="en-US" dirty="0" smtClean="0"/>
              <a:t>It labels sequences of words in a text.</a:t>
            </a:r>
          </a:p>
          <a:p>
            <a:endParaRPr lang="en-US" dirty="0" smtClean="0"/>
          </a:p>
          <a:p>
            <a:r>
              <a:rPr lang="en-US" dirty="0" smtClean="0"/>
              <a:t>It is also known as CRF Classifier.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724400"/>
            <a:ext cx="1887250" cy="18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Class – Location, Person, Organization</a:t>
            </a:r>
          </a:p>
          <a:p>
            <a:endParaRPr lang="en-US" dirty="0"/>
          </a:p>
          <a:p>
            <a:r>
              <a:rPr lang="en-US" dirty="0" smtClean="0"/>
              <a:t>4 Class – Location, Person, Organization, </a:t>
            </a:r>
            <a:r>
              <a:rPr lang="en-US" dirty="0" err="1" smtClean="0"/>
              <a:t>Misc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 Class – Time, Location, Organization, Person, Money, Percent, 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86707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Download Stanford </a:t>
            </a:r>
            <a:r>
              <a:rPr lang="en-US" dirty="0"/>
              <a:t>NER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nlp.stanford.edu/software/CRF-NER.shtml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Run </a:t>
            </a:r>
            <a:r>
              <a:rPr lang="en-US" dirty="0" smtClean="0"/>
              <a:t>ner.bat to assign class path for the </a:t>
            </a:r>
            <a:r>
              <a:rPr lang="en-US" dirty="0" err="1" smtClean="0"/>
              <a:t>stanford</a:t>
            </a:r>
            <a:r>
              <a:rPr lang="en-US" dirty="0" smtClean="0"/>
              <a:t> NER to execute properly.</a:t>
            </a:r>
          </a:p>
          <a:p>
            <a:pPr>
              <a:lnSpc>
                <a:spcPct val="150000"/>
              </a:lnSpc>
            </a:pPr>
            <a:r>
              <a:rPr lang="en-US" dirty="0"/>
              <a:t>Run </a:t>
            </a:r>
            <a:r>
              <a:rPr lang="en-US" dirty="0" smtClean="0"/>
              <a:t>ner-gui.bat to use the tool as a GUI.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148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6" b="14881"/>
          <a:stretch/>
        </p:blipFill>
        <p:spPr bwMode="auto">
          <a:xfrm>
            <a:off x="914400" y="1310243"/>
            <a:ext cx="7239000" cy="512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4343400"/>
            <a:ext cx="5051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english.all.3class.distsim.crf.ser</a:t>
            </a:r>
          </a:p>
        </p:txBody>
      </p:sp>
    </p:spTree>
    <p:extLst>
      <p:ext uri="{BB962C8B-B14F-4D97-AF65-F5344CB8AC3E}">
        <p14:creationId xmlns:p14="http://schemas.microsoft.com/office/powerpoint/2010/main" val="2463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" t="5114" r="47347" b="9325"/>
          <a:stretch/>
        </p:blipFill>
        <p:spPr bwMode="auto">
          <a:xfrm>
            <a:off x="1143000" y="152400"/>
            <a:ext cx="6296561" cy="62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3298103"/>
            <a:ext cx="562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english.nowiki.3class.distsim.crf.ser</a:t>
            </a:r>
          </a:p>
        </p:txBody>
      </p:sp>
    </p:spTree>
    <p:extLst>
      <p:ext uri="{BB962C8B-B14F-4D97-AF65-F5344CB8AC3E}">
        <p14:creationId xmlns:p14="http://schemas.microsoft.com/office/powerpoint/2010/main" val="18986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8" b="14484"/>
          <a:stretch/>
        </p:blipFill>
        <p:spPr bwMode="auto">
          <a:xfrm>
            <a:off x="1143000" y="152400"/>
            <a:ext cx="6858000" cy="625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4262735"/>
            <a:ext cx="542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english.conll.4class.distsim.crf.ser</a:t>
            </a:r>
          </a:p>
        </p:txBody>
      </p:sp>
    </p:spTree>
    <p:extLst>
      <p:ext uri="{BB962C8B-B14F-4D97-AF65-F5344CB8AC3E}">
        <p14:creationId xmlns:p14="http://schemas.microsoft.com/office/powerpoint/2010/main" val="15322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1" b="14088"/>
          <a:stretch/>
        </p:blipFill>
        <p:spPr bwMode="auto">
          <a:xfrm>
            <a:off x="1143000" y="152400"/>
            <a:ext cx="6858000" cy="628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3694515"/>
            <a:ext cx="5051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english.all.7class.distsim.crf.ser</a:t>
            </a:r>
          </a:p>
        </p:txBody>
      </p:sp>
    </p:spTree>
    <p:extLst>
      <p:ext uri="{BB962C8B-B14F-4D97-AF65-F5344CB8AC3E}">
        <p14:creationId xmlns:p14="http://schemas.microsoft.com/office/powerpoint/2010/main" val="9238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858</TotalTime>
  <Words>246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 CSE6339 Tutorial  Stanford Named Entity Recognizer (NER) </vt:lpstr>
      <vt:lpstr>Named Entity Recognition</vt:lpstr>
      <vt:lpstr>Stanford NER</vt:lpstr>
      <vt:lpstr>Models </vt:lpstr>
      <vt:lpstr>Installation</vt:lpstr>
      <vt:lpstr>Demo</vt:lpstr>
      <vt:lpstr>PowerPoint Presentation</vt:lpstr>
      <vt:lpstr>PowerPoint Presentation</vt:lpstr>
      <vt:lpstr>PowerPoint Presentation</vt:lpstr>
      <vt:lpstr>PowerPoint Presentation</vt:lpstr>
      <vt:lpstr>Additional Models</vt:lpstr>
      <vt:lpstr>Programmatic Use</vt:lpstr>
      <vt:lpstr>Illinois NET and Wikifier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CSE6339 Tutorial  Stanford Named Entity Recognizer (NER)</dc:title>
  <dc:creator>Deepa Warrier</dc:creator>
  <cp:lastModifiedBy>Deepa Warrier</cp:lastModifiedBy>
  <cp:revision>32</cp:revision>
  <dcterms:created xsi:type="dcterms:W3CDTF">2015-03-21T03:31:23Z</dcterms:created>
  <dcterms:modified xsi:type="dcterms:W3CDTF">2015-03-25T03:38:32Z</dcterms:modified>
</cp:coreProperties>
</file>