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61059" y="3040529"/>
            <a:ext cx="8610600" cy="1938992"/>
          </a:xfrm>
          <a:prstGeom prst="rect">
            <a:avLst/>
          </a:prstGeom>
          <a:noFill/>
        </p:spPr>
        <p:txBody>
          <a:bodyPr wrap="square" rtlCol="0">
            <a:spAutoFit/>
          </a:bodyPr>
          <a:lstStyle/>
          <a:p>
            <a:r>
              <a:rPr lang="en-US" sz="2400" dirty="0"/>
              <a:t>STUDENT </a:t>
            </a:r>
            <a:r>
              <a:rPr lang="en-US" sz="2400" dirty="0" err="1" smtClean="0"/>
              <a:t>NAME:L.Deepa</a:t>
            </a:r>
            <a:endParaRPr lang="en-US" sz="2400" dirty="0"/>
          </a:p>
          <a:p>
            <a:r>
              <a:rPr lang="en-US" sz="2400" dirty="0"/>
              <a:t>REGISTER NO</a:t>
            </a:r>
            <a:r>
              <a:rPr lang="en-US" sz="2400" dirty="0" smtClean="0"/>
              <a:t>: 31221490</a:t>
            </a:r>
            <a:endParaRPr lang="en-US" sz="2400" dirty="0"/>
          </a:p>
          <a:p>
            <a:r>
              <a:rPr lang="en-US" sz="2400" dirty="0" smtClean="0"/>
              <a:t>DEPARTMENT: </a:t>
            </a:r>
            <a:r>
              <a:rPr lang="en-US" sz="2400" dirty="0" err="1" smtClean="0"/>
              <a:t>Bcom</a:t>
            </a:r>
            <a:r>
              <a:rPr lang="en-US" sz="2400" dirty="0" smtClean="0"/>
              <a:t> (CA)</a:t>
            </a:r>
            <a:endParaRPr lang="en-US" sz="2400" dirty="0"/>
          </a:p>
          <a:p>
            <a:r>
              <a:rPr lang="en-US" sz="2400" dirty="0" smtClean="0"/>
              <a:t>COLLEGE: </a:t>
            </a:r>
            <a:r>
              <a:rPr lang="en-US" sz="2400" dirty="0" err="1" smtClean="0"/>
              <a:t>Annai</a:t>
            </a:r>
            <a:r>
              <a:rPr lang="en-US" sz="2400" dirty="0" smtClean="0"/>
              <a:t> </a:t>
            </a:r>
            <a:r>
              <a:rPr lang="en-US" sz="2400" dirty="0" err="1" smtClean="0"/>
              <a:t>Veilankanni’s</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p:cNvSpPr/>
          <p:nvPr/>
        </p:nvSpPr>
        <p:spPr>
          <a:xfrm>
            <a:off x="739775" y="1542414"/>
            <a:ext cx="5508625" cy="3046988"/>
          </a:xfrm>
          <a:prstGeom prst="rect">
            <a:avLst/>
          </a:prstGeom>
        </p:spPr>
        <p:txBody>
          <a:bodyPr wrap="square">
            <a:spAutoFit/>
          </a:bodyPr>
          <a:lstStyle/>
          <a:p>
            <a:r>
              <a:rPr lang="en-IN" sz="2400" dirty="0"/>
              <a:t>Data </a:t>
            </a:r>
            <a:r>
              <a:rPr lang="en-IN" sz="2400" dirty="0" err="1"/>
              <a:t>modeling</a:t>
            </a:r>
            <a:r>
              <a:rPr lang="en-IN" sz="2400" dirty="0"/>
              <a:t> can involve the following steps: Requirements analysis, Conceptual </a:t>
            </a:r>
            <a:r>
              <a:rPr lang="en-IN" sz="2400" dirty="0" err="1"/>
              <a:t>modeling</a:t>
            </a:r>
            <a:r>
              <a:rPr lang="en-IN" sz="2400" dirty="0"/>
              <a:t>, Logical </a:t>
            </a:r>
            <a:r>
              <a:rPr lang="en-IN" sz="2400" dirty="0" err="1"/>
              <a:t>modeling</a:t>
            </a:r>
            <a:r>
              <a:rPr lang="en-IN" sz="2400" dirty="0"/>
              <a:t>, Physical </a:t>
            </a:r>
            <a:r>
              <a:rPr lang="en-IN" sz="2400" dirty="0" err="1"/>
              <a:t>modeling</a:t>
            </a:r>
            <a:r>
              <a:rPr lang="en-IN" sz="2400" dirty="0"/>
              <a:t>, and Maintenance and optimization.  Data </a:t>
            </a:r>
            <a:r>
              <a:rPr lang="en-IN" sz="2400" dirty="0" err="1"/>
              <a:t>modeling</a:t>
            </a:r>
            <a:r>
              <a:rPr lang="en-IN" sz="2400" dirty="0"/>
              <a:t> is different from data analysis, which involves querying databases and </a:t>
            </a:r>
            <a:r>
              <a:rPr lang="en-IN" sz="2400" dirty="0" err="1"/>
              <a:t>analyzing</a:t>
            </a:r>
            <a:r>
              <a:rPr lang="en-IN" sz="2400" dirty="0"/>
              <a:t> machine learning models.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755333" y="1295400"/>
            <a:ext cx="6255067"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605677"/>
            <a:ext cx="5334000" cy="4524315"/>
          </a:xfrm>
          <a:prstGeom prst="rect">
            <a:avLst/>
          </a:prstGeom>
        </p:spPr>
        <p:txBody>
          <a:bodyPr wrap="square">
            <a:spAutoFit/>
          </a:bodyPr>
          <a:lstStyle/>
          <a:p>
            <a:r>
              <a:rPr lang="en-IN" sz="2400" dirty="0"/>
              <a:t>Address the original question or problem  Revisit the purpose of the experiment and hypothesis  Evaluate the data  Explain the effect of any procedural changes or experimental error  Consider variables that could not be controlled for  Determine the significance or importance of the data analysis  Ensure conclusions are valid and limited to the results of the experiment  Reprise the questions and conclusions of the introduction  Raise new questions or future work</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4073" y="1676400"/>
            <a:ext cx="4347528" cy="1600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a:t>The problem should be specific, relevant, and actionable. For example, instead of saying "I want to analyze customer satisfaction", you could say "I want to find out how customer satisfaction affects retention and revenue for our online store".</a:t>
            </a:r>
            <a:endParaRPr sz="240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33401" y="1695450"/>
            <a:ext cx="4648200" cy="126914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a:t>Data analytics refers to the use of statistical and quantitative methods to analyze datasets and extract insights that can be applied to project management processes. It involves collecting, organizing, and analyzing these datasets to uncover patterns and trends that can inform business decisions</a:t>
            </a:r>
            <a:endParaRPr sz="2400"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9600" y="1676400"/>
            <a:ext cx="9448800" cy="2590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a:t>Ease of </a:t>
            </a:r>
            <a:r>
              <a:rPr lang="en-US" sz="2400" dirty="0" err="1"/>
              <a:t>useEnd</a:t>
            </a:r>
            <a:r>
              <a:rPr lang="en-US" sz="2400" dirty="0"/>
              <a:t> users should be able to easily use the data analytics without needing technical knowledge.  User </a:t>
            </a:r>
            <a:r>
              <a:rPr lang="en-US" sz="2400" dirty="0" err="1"/>
              <a:t>interfaceThe</a:t>
            </a:r>
            <a:r>
              <a:rPr lang="en-US" sz="2400" dirty="0"/>
              <a:t> user interface should be intuitive and mirror the ease of use of the internet.  Information </a:t>
            </a:r>
            <a:r>
              <a:rPr lang="en-US" sz="2400" dirty="0" err="1"/>
              <a:t>deliveryIt's</a:t>
            </a:r>
            <a:r>
              <a:rPr lang="en-US" sz="2400" dirty="0"/>
              <a:t> important to understand what information the end users need and how best to deliver it to them.  End user </a:t>
            </a:r>
            <a:r>
              <a:rPr lang="en-US" sz="2400" dirty="0" err="1"/>
              <a:t>experienceIt's</a:t>
            </a:r>
            <a:r>
              <a:rPr lang="en-US" sz="2400" dirty="0"/>
              <a:t> important to consider the end user experience when developing data analytics.  End user </a:t>
            </a:r>
            <a:r>
              <a:rPr lang="en-US" sz="2400" dirty="0" err="1"/>
              <a:t>profileIt's</a:t>
            </a:r>
            <a:r>
              <a:rPr lang="en-US" sz="2400" dirty="0"/>
              <a:t> important to build a profile of the end users, including their demographics, needs, goals, and user behaviors.</a:t>
            </a:r>
            <a:endParaRPr sz="2400"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3962400" y="1828800"/>
            <a:ext cx="3886200" cy="161067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752600"/>
            <a:ext cx="5410200" cy="3785652"/>
          </a:xfrm>
          <a:prstGeom prst="rect">
            <a:avLst/>
          </a:prstGeom>
        </p:spPr>
        <p:txBody>
          <a:bodyPr wrap="square">
            <a:spAutoFit/>
          </a:bodyPr>
          <a:lstStyle/>
          <a:p>
            <a:r>
              <a:rPr lang="en-IN" sz="2400" dirty="0"/>
              <a:t>Data analytics can help strengthen a company's value proposition by identifying customer needs, validating assumptions, and demonstrating impact. A value proposition is a statement that explains how a product or service solves a problem, benefits a customer, or fills a need. It's a key part of a company's strategy and can help attract customers and guide their decision-making.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524000"/>
            <a:ext cx="5105400" cy="4893647"/>
          </a:xfrm>
          <a:prstGeom prst="rect">
            <a:avLst/>
          </a:prstGeom>
        </p:spPr>
        <p:txBody>
          <a:bodyPr wrap="square">
            <a:spAutoFit/>
          </a:bodyPr>
          <a:lstStyle/>
          <a:p>
            <a:r>
              <a:rPr lang="en-IN" sz="2400" dirty="0"/>
              <a:t>Data analysis is the process of collecting, cleaning, transforming, </a:t>
            </a:r>
            <a:r>
              <a:rPr lang="en-IN" sz="2400" dirty="0" err="1"/>
              <a:t>modeling</a:t>
            </a:r>
            <a:r>
              <a:rPr lang="en-IN" sz="2400" dirty="0"/>
              <a:t>, and interpreting data to gain insights and support decision making. Data analysis can include a variety of techniques, such as statistical </a:t>
            </a:r>
            <a:r>
              <a:rPr lang="en-IN" sz="2400" dirty="0" err="1"/>
              <a:t>modeling</a:t>
            </a:r>
            <a:r>
              <a:rPr lang="en-IN" sz="2400" dirty="0"/>
              <a:t>, exploratory data analysis, and confirmatory data analysis.  Data analysis is used in many fields, including business, science, and social science. It can help organizations make informed decisions, predict trends, and improve operational efficiency.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4665662" y="3657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14600" y="1295400"/>
            <a:ext cx="7696200" cy="5632311"/>
          </a:xfrm>
          <a:prstGeom prst="rect">
            <a:avLst/>
          </a:prstGeom>
        </p:spPr>
        <p:txBody>
          <a:bodyPr wrap="square">
            <a:spAutoFit/>
          </a:bodyPr>
          <a:lstStyle/>
          <a:p>
            <a:r>
              <a:rPr lang="en-IN" sz="2400" dirty="0"/>
              <a:t>Diverse </a:t>
            </a:r>
            <a:r>
              <a:rPr lang="en-IN" sz="2400" dirty="0" err="1"/>
              <a:t>perspectivesWomen</a:t>
            </a:r>
            <a:r>
              <a:rPr lang="en-IN" sz="2400" dirty="0"/>
              <a:t> bring different perspectives and creative thinking to data analysis, which can lead to new insights and outcomes.  </a:t>
            </a:r>
            <a:r>
              <a:rPr lang="en-IN" sz="2400" dirty="0" err="1"/>
              <a:t>RepresentationOrganizations</a:t>
            </a:r>
            <a:r>
              <a:rPr lang="en-IN" sz="2400" dirty="0"/>
              <a:t> that strive for greater diversity and inclusivity see improvements in workplace satisfaction and business profitability.  </a:t>
            </a:r>
            <a:r>
              <a:rPr lang="en-IN" sz="2400" dirty="0" err="1"/>
              <a:t>EmpowermentWomen</a:t>
            </a:r>
            <a:r>
              <a:rPr lang="en-IN" sz="2400" dirty="0"/>
              <a:t> in Data® is an organization that helps drive for more accurate representation in data analysis and gathering. They offer professional networking, knowledge transfer, and initiatives for women's health, safety, and girls in data.  </a:t>
            </a:r>
            <a:r>
              <a:rPr lang="en-IN" sz="2400" dirty="0" err="1"/>
              <a:t>ConfidenceWomen</a:t>
            </a:r>
            <a:r>
              <a:rPr lang="en-IN" sz="2400" dirty="0"/>
              <a:t> in tech face challenges such as being seen as an equal in a predominantly male industry, and cultivating confidence to own their voice and present ideas.  Learning from </a:t>
            </a:r>
            <a:r>
              <a:rPr lang="en-IN" sz="2400" dirty="0" err="1"/>
              <a:t>mistakesIt's</a:t>
            </a:r>
            <a:r>
              <a:rPr lang="en-IN" sz="2400" dirty="0"/>
              <a:t> okay to make mistakes and be wrong, and growth often comes from the lessons learned from those moments.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672</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Hosur City Boy</cp:lastModifiedBy>
  <cp:revision>23</cp:revision>
  <dcterms:created xsi:type="dcterms:W3CDTF">2024-03-29T15:07:22Z</dcterms:created>
  <dcterms:modified xsi:type="dcterms:W3CDTF">2024-09-19T14:27:08Z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