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53271" y="3040529"/>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N</a:t>
            </a:r>
            <a:r>
              <a:rPr lang="en-US" sz="2400"/>
              <a:t>.DEEPA</a:t>
            </a:r>
            <a:endParaRPr lang="en-US" sz="2400" dirty="0"/>
          </a:p>
          <a:p>
            <a:r>
              <a:rPr lang="en-US" sz="2400" dirty="0"/>
              <a:t>REGISTER NO.    : 312218486</a:t>
            </a:r>
          </a:p>
          <a:p>
            <a:r>
              <a:rPr lang="en-US" sz="2400" dirty="0"/>
              <a:t>DEPARTMENT    : Commerce </a:t>
            </a:r>
          </a:p>
          <a:p>
            <a:r>
              <a:rPr lang="en-US" sz="2400" dirty="0"/>
              <a:t>COLLEGE             : GOVERNMENT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id="{1F0E2D87-0FED-45B9-B8F7-69344AB00A8A}"/>
              </a:ext>
            </a:extLst>
          </p:cNvPr>
          <p:cNvPicPr>
            <a:picLocks noChangeAspect="1"/>
          </p:cNvPicPr>
          <p:nvPr/>
        </p:nvPicPr>
        <p:blipFill>
          <a:blip r:embed="rId3"/>
          <a:stretch>
            <a:fillRect/>
          </a:stretch>
        </p:blipFill>
        <p:spPr>
          <a:xfrm>
            <a:off x="1757143" y="1528492"/>
            <a:ext cx="6925656" cy="44626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370</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Anjali</cp:lastModifiedBy>
  <cp:revision>19</cp:revision>
  <dcterms:created xsi:type="dcterms:W3CDTF">2024-03-29T15:07:22Z</dcterms:created>
  <dcterms:modified xsi:type="dcterms:W3CDTF">2024-08-29T13:46:58Z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