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8" r:id="rId1"/>
  </p:sldMasterIdLst>
  <p:notesMasterIdLst>
    <p:notesMasterId r:id="rId17"/>
  </p:notesMasterIdLst>
  <p:sldIdLst>
    <p:sldId id="256" r:id="rId2"/>
    <p:sldId id="257" r:id="rId3"/>
    <p:sldId id="258" r:id="rId4"/>
    <p:sldId id="259" r:id="rId5"/>
    <p:sldId id="260" r:id="rId6"/>
    <p:sldId id="270" r:id="rId7"/>
    <p:sldId id="261" r:id="rId8"/>
    <p:sldId id="262" r:id="rId9"/>
    <p:sldId id="269" r:id="rId10"/>
    <p:sldId id="263" r:id="rId11"/>
    <p:sldId id="264" r:id="rId12"/>
    <p:sldId id="271" r:id="rId13"/>
    <p:sldId id="265" r:id="rId14"/>
    <p:sldId id="268" r:id="rId15"/>
    <p:sldId id="272"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29-Aug-24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29-Aug-24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29-Aug-24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29-Aug-24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29-Aug-24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29-Aug-24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29-Aug-24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29-Aug-24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29-Aug-24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29-Aug-24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29-Aug-24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N. DEEPA.</a:t>
            </a:r>
          </a:p>
          <a:p>
            <a:r>
              <a:rPr lang="en-US" sz="2400" dirty="0">
                <a:latin typeface="Times New Roman" panose="02020603050405020304" pitchFamily="18" charset="0"/>
                <a:cs typeface="Times New Roman" panose="02020603050405020304" pitchFamily="18" charset="0"/>
              </a:rPr>
              <a:t>REGISTER NO:312218486 </a:t>
            </a:r>
          </a:p>
          <a:p>
            <a:r>
              <a:rPr lang="en-US" sz="2400" dirty="0">
                <a:latin typeface="Times New Roman" panose="02020603050405020304" pitchFamily="18" charset="0"/>
                <a:cs typeface="Times New Roman" panose="02020603050405020304" pitchFamily="18" charset="0"/>
              </a:rPr>
              <a:t>USER ID : D4E5584CC065014BB2C426EF6ABB7C0C</a:t>
            </a:r>
          </a:p>
          <a:p>
            <a:r>
              <a:rPr lang="en-US" sz="2400" dirty="0">
                <a:latin typeface="Times New Roman" panose="02020603050405020304" pitchFamily="18" charset="0"/>
                <a:cs typeface="Times New Roman" panose="02020603050405020304" pitchFamily="18" charset="0"/>
              </a:rPr>
              <a:t>DEPARTMENT: B.COM (GENERAL).</a:t>
            </a:r>
          </a:p>
          <a:p>
            <a:r>
              <a:rPr lang="en-US" sz="2400" dirty="0">
                <a:latin typeface="Times New Roman" panose="02020603050405020304" pitchFamily="18" charset="0"/>
                <a:cs typeface="Times New Roman" panose="02020603050405020304" pitchFamily="18" charset="0"/>
              </a:rPr>
              <a:t>COLLEGE : GOVERNMENT ARTS AND SCIENCE COLLEGE PERUMBAKKAM CHENNAI 600131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2159873"/>
            <a:ext cx="8534018" cy="2677656"/>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Power Query</a:t>
            </a:r>
          </a:p>
          <a:p>
            <a:r>
              <a:rPr lang="en-US" sz="2800" b="1" dirty="0">
                <a:latin typeface="Times New Roman" panose="02020603050405020304" pitchFamily="18" charset="0"/>
                <a:cs typeface="Times New Roman" panose="02020603050405020304" pitchFamily="18" charset="0"/>
              </a:rPr>
              <a:t>Data Transformation</a:t>
            </a:r>
            <a:r>
              <a:rPr lang="en-US" sz="2800" dirty="0">
                <a:latin typeface="Times New Roman" panose="02020603050405020304" pitchFamily="18" charset="0"/>
                <a:cs typeface="Times New Roman" panose="02020603050405020304" pitchFamily="18" charset="0"/>
              </a:rPr>
              <a:t>: Use Power Query to clean, transform, and merge data from various sources. Automate repetitive tasks and streamline data preparation.</a:t>
            </a:r>
          </a:p>
          <a:p>
            <a:r>
              <a:rPr lang="en-US" sz="2800" b="1" dirty="0">
                <a:latin typeface="Times New Roman" panose="02020603050405020304" pitchFamily="18" charset="0"/>
                <a:cs typeface="Times New Roman" panose="02020603050405020304" pitchFamily="18" charset="0"/>
              </a:rPr>
              <a:t>Data Import</a:t>
            </a:r>
            <a:r>
              <a:rPr lang="en-US" sz="2800" dirty="0">
                <a:latin typeface="Times New Roman" panose="02020603050405020304" pitchFamily="18" charset="0"/>
                <a:cs typeface="Times New Roman" panose="02020603050405020304" pitchFamily="18" charset="0"/>
              </a:rPr>
              <a:t>: Connect to different data sources like databases, web services, and cloud storage</a:t>
            </a:r>
            <a:r>
              <a:rPr lang="en-US" sz="28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F829F150-8A90-4748-8779-6030C7EA2E6B}"/>
              </a:ext>
            </a:extLst>
          </p:cNvPr>
          <p:cNvSpPr>
            <a:spLocks noGrp="1"/>
          </p:cNvSpPr>
          <p:nvPr>
            <p:ph idx="1"/>
          </p:nvPr>
        </p:nvSpPr>
        <p:spPr>
          <a:xfrm>
            <a:off x="609600" y="1577340"/>
            <a:ext cx="8229600" cy="352806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8" name="Picture 7">
            <a:extLst>
              <a:ext uri="{FF2B5EF4-FFF2-40B4-BE49-F238E27FC236}">
                <a16:creationId xmlns:a16="http://schemas.microsoft.com/office/drawing/2014/main" id="{A5F77AED-BCC0-4B05-B532-C70CD23C2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1" y="1533260"/>
            <a:ext cx="6753582" cy="42865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a16="http://schemas.microsoft.com/office/drawing/2014/main"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283</TotalTime>
  <Words>910</Words>
  <Application>Microsoft Office PowerPoint</Application>
  <PresentationFormat>Widescreen</PresentationFormat>
  <Paragraphs>100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Anjali</cp:lastModifiedBy>
  <cp:revision>25</cp:revision>
  <dcterms:created xsi:type="dcterms:W3CDTF">2024-03-29T15:07:22Z</dcterms:created>
  <dcterms:modified xsi:type="dcterms:W3CDTF">2024-08-29T12:14:14Z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