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2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6" name="Shape 2097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87" name="Google Shape;209718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88" name="Google Shape;209718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89" name="Google Shape;209718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90" name="Google Shape;209719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91" name="Google Shape;209719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92" name="Google Shape;2097192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93" name="Google Shape;2097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94" name="Google Shape;209719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95" name="Google Shape;2097195;p1"/>
          <p:cNvSpPr txBox="1"/>
          <p:nvPr/>
        </p:nvSpPr>
        <p:spPr>
          <a:xfrm>
            <a:off x="676275" y="3126124"/>
            <a:ext cx="8958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 DEEPA LAKSHMI G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422200238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363D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COLLEGE    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COLLEGE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54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72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74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6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77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7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89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90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5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4290989160"/>
  <p:tag name="ppt/slideLayouts/slideLayout1.xml" val="1321965099"/>
  <p:tag name="ppt/slideLayouts/slideLayout2.xml" val="1645444981"/>
  <p:tag name="ppt/slideLayouts/slideLayout3.xml" val="721352524"/>
  <p:tag name="ppt/slideLayouts/slideLayout4.xml" val="2456608653"/>
  <p:tag name="ppt/slideLayouts/slideLayout5.xml" val="2134467513"/>
  <p:tag name="ppt/slideMasters/slideMaster1.xml" val="3065971302"/>
  <p:tag name="ppt/theme/theme1.xml" val="111328482"/>
  <p:tag name="ppt/notesMasters/notesMaster1.xml" val="1414557091"/>
  <p:tag name="ppt/theme/theme2.xml" val="3783843726"/>
  <p:tag name="ppt/notesSlides/notesSlide1.xml" val="4060833191"/>
  <p:tag name="ppt/media/image1.png" val="2178370268"/>
  <p:tag name="ppt/slides/slide2.xml" val="614492906"/>
  <p:tag name="ppt/media/image2.png" val="1456299022"/>
  <p:tag name="ppt/slides/slide3.xml" val="2759126492"/>
  <p:tag name="ppt/media/image3.png" val="867789393"/>
  <p:tag name="ppt/media/image4.jpeg" val="991355150"/>
  <p:tag name="ppt/slides/slide4.xml" val="1702821595"/>
  <p:tag name="ppt/media/image5.png" val="531676360"/>
  <p:tag name="ppt/slides/slide5.xml" val="2447145473"/>
  <p:tag name="ppt/media/image6.png" val="412489920"/>
  <p:tag name="ppt/slides/slide6.xml" val="3214161465"/>
  <p:tag name="ppt/media/image7.png" val="1600968154"/>
  <p:tag name="ppt/media/image8.jpeg" val="38956095"/>
  <p:tag name="ppt/slides/slide7.xml" val="4043904909"/>
  <p:tag name="ppt/media/image9.jpeg" val="3228451531"/>
  <p:tag name="ppt/slides/slide8.xml" val="451651856"/>
  <p:tag name="ppt/media/image10.jpeg" val="289929529"/>
  <p:tag name="ppt/slides/slide9.xml" val="122748117"/>
  <p:tag name="ppt/media/image11.jpeg" val="3400441829"/>
  <p:tag name="ppt/slides/slide10.xml" val="1430314997"/>
  <p:tag name="ppt/media/image12.png" val="939215690"/>
  <p:tag name="ppt/slides/slide11.xml" val="1603461485"/>
  <p:tag name="ppt/media/image13.png" val="1843809735"/>
  <p:tag name="ppt/media/image14.jpeg" val="3815700475"/>
  <p:tag name="ppt/slides/slide12.xml" val="4181708194"/>
  <p:tag name="ppt/media/image15.jpeg" val="425803882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