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Deepa.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1295400" y="1600200"/>
            <a:ext cx="7509151" cy="2169825"/>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hybrid model merges Variational Autoencoders (VAEs) and Generative Adversarial Networks (GANs), producing realistic MNIST digit images and accurately reconstructing inputs, demonstrating its efficacy in both generation and reconstruction tasks. Its integrated approach showcases potential across diverse image-related applications.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E4F960F3-EA4C-3185-FD9A-6283AF8BCCFA}"/>
              </a:ext>
            </a:extLst>
          </p:cNvPr>
          <p:cNvSpPr txBox="1"/>
          <p:nvPr/>
        </p:nvSpPr>
        <p:spPr>
          <a:xfrm>
            <a:off x="691098" y="5814012"/>
            <a:ext cx="6941574" cy="646331"/>
          </a:xfrm>
          <a:prstGeom prst="rect">
            <a:avLst/>
          </a:prstGeom>
          <a:noFill/>
        </p:spPr>
        <p:txBody>
          <a:bodyPr wrap="square">
            <a:spAutoFit/>
          </a:bodyPr>
          <a:lstStyle/>
          <a:p>
            <a:r>
              <a:rPr lang="en-IN" dirty="0"/>
              <a:t>https://colab.research.google.com/drive/1WNjwoR_fESgCD5pQrgmawDoHWRU1HHaC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385369" y="5986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D353667B-6647-3951-76E1-B1B40EC14D2C}"/>
              </a:ext>
            </a:extLst>
          </p:cNvPr>
          <p:cNvSpPr txBox="1"/>
          <p:nvPr/>
        </p:nvSpPr>
        <p:spPr>
          <a:xfrm>
            <a:off x="1216334" y="1584022"/>
            <a:ext cx="8770374" cy="1200329"/>
          </a:xfrm>
          <a:prstGeom prst="rect">
            <a:avLst/>
          </a:prstGeom>
          <a:noFill/>
        </p:spPr>
        <p:txBody>
          <a:bodyPr wrap="square">
            <a:spAutoFit/>
          </a:bodyPr>
          <a:lstStyle/>
          <a:p>
            <a:pPr algn="just" rtl="0"/>
            <a:r>
              <a:rPr lang="en-US" sz="3600" b="1" dirty="0">
                <a:solidFill>
                  <a:srgbClr val="222222"/>
                </a:solidFill>
                <a:latin typeface="Times New Roman" panose="02020603050405020304" pitchFamily="18" charset="0"/>
                <a:cs typeface="Times New Roman" panose="02020603050405020304" pitchFamily="18" charset="0"/>
              </a:rPr>
              <a:t>D</a:t>
            </a:r>
            <a:r>
              <a:rPr lang="en-US" sz="3600" b="1" i="0" dirty="0">
                <a:solidFill>
                  <a:srgbClr val="222222"/>
                </a:solidFill>
                <a:effectLst/>
                <a:latin typeface="Times New Roman" panose="02020603050405020304" pitchFamily="18" charset="0"/>
                <a:cs typeface="Times New Roman" panose="02020603050405020304" pitchFamily="18" charset="0"/>
              </a:rPr>
              <a:t>ynamic style transfer with VAE-GAN</a:t>
            </a:r>
          </a:p>
          <a:p>
            <a:r>
              <a:rPr lang="en-US" dirty="0"/>
              <a:t/>
            </a:r>
            <a:br>
              <a:rPr lang="en-US" dirty="0"/>
            </a:br>
            <a:endParaRPr lang="en-IN" dirty="0"/>
          </a:p>
        </p:txBody>
      </p:sp>
      <p:pic>
        <p:nvPicPr>
          <p:cNvPr id="2052" name="Picture 4" descr="Generative AI with VAEs, GANs ...">
            <a:extLst>
              <a:ext uri="{FF2B5EF4-FFF2-40B4-BE49-F238E27FC236}">
                <a16:creationId xmlns:a16="http://schemas.microsoft.com/office/drawing/2014/main" xmlns="" id="{57E827FB-E510-B2FC-09F7-DBD897EF8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92" y="2501699"/>
            <a:ext cx="5670231" cy="3313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2819400" y="1952179"/>
            <a:ext cx="7370199" cy="3000821"/>
          </a:xfrm>
          <a:prstGeom prst="rect">
            <a:avLst/>
          </a:prstGeom>
          <a:noFill/>
        </p:spPr>
        <p:txBody>
          <a:bodyPr wrap="square">
            <a:spAutoFit/>
          </a:bodyPr>
          <a:lstStyle/>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Project Overview</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The End Users</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Solution</a:t>
            </a: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The value Proposition</a:t>
            </a:r>
          </a:p>
          <a:p>
            <a:pPr marL="285750" indent="-285750" algn="just">
              <a:lnSpc>
                <a:spcPct val="150000"/>
              </a:lnSpc>
              <a:buFont typeface="Arial" pitchFamily="34" charset="0"/>
              <a:buChar char="•"/>
            </a:pPr>
            <a:r>
              <a:rPr lang="en-US" dirty="0" err="1" smtClean="0">
                <a:latin typeface="Times New Roman" panose="02020603050405020304" pitchFamily="18" charset="0"/>
                <a:cs typeface="Times New Roman" panose="02020603050405020304" pitchFamily="18" charset="0"/>
              </a:rPr>
              <a:t>Modelling</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834072" y="1828800"/>
            <a:ext cx="6633528"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is to create a hybrid model using Variational Autoencoders (VAEs) and Generative Adversarial Networks (GANs) to generate and reconstruct MNIST digits. The goal is to develop a model that efficiently encodes and decodes MNIST images while also producing high-quality synthetic images resembling the dataset digits. This involves designing the architecture, defining loss functions, training the model, and evaluating its performance in terms of reconstruction quality and image generation capability.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944593" y="1946254"/>
            <a:ext cx="7713632"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explores the synergy between Variational Autoencoders (VAEs) and Generative Adversarial Networks (GANs) for MNIST digit generation and reconstruction. By combining VAEs' ability to encode and decode images efficiently with </a:t>
            </a:r>
            <a:r>
              <a:rPr lang="en-US" dirty="0" err="1">
                <a:latin typeface="Times New Roman" panose="02020603050405020304" pitchFamily="18" charset="0"/>
                <a:cs typeface="Times New Roman" panose="02020603050405020304" pitchFamily="18" charset="0"/>
              </a:rPr>
              <a:t>GANs'</a:t>
            </a:r>
            <a:r>
              <a:rPr lang="en-US" dirty="0">
                <a:latin typeface="Times New Roman" panose="02020603050405020304" pitchFamily="18" charset="0"/>
                <a:cs typeface="Times New Roman" panose="02020603050405020304" pitchFamily="18" charset="0"/>
              </a:rPr>
              <a:t> capacity to generate realistic images, the model aims to produce high-quality digit images resembling those in the MNIST dataset. Through architecture design, model integration, training, and evaluation, the project seeks to demonstrate the effectiveness of this hybrid approach in generating diverse and realistic digit images while accurately reconstructing input digits.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699452" y="1828801"/>
            <a:ext cx="8447006"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end users of the project are:</a:t>
            </a:r>
          </a:p>
          <a:p>
            <a:pPr>
              <a:lnSpc>
                <a:spcPct val="150000"/>
              </a:lnSpc>
            </a:pPr>
            <a:r>
              <a:rPr lang="en-US" dirty="0">
                <a:latin typeface="Times New Roman" panose="02020603050405020304" pitchFamily="18" charset="0"/>
                <a:cs typeface="Times New Roman" panose="02020603050405020304" pitchFamily="18" charset="0"/>
              </a:rPr>
              <a:t>1. Researchers in artificial intelligence and deep learning.</a:t>
            </a:r>
          </a:p>
          <a:p>
            <a:pPr>
              <a:lnSpc>
                <a:spcPct val="150000"/>
              </a:lnSpc>
            </a:pPr>
            <a:r>
              <a:rPr lang="en-US" dirty="0">
                <a:latin typeface="Times New Roman" panose="02020603050405020304" pitchFamily="18" charset="0"/>
                <a:cs typeface="Times New Roman" panose="02020603050405020304" pitchFamily="18" charset="0"/>
              </a:rPr>
              <a:t>2. Developers of image processing and computer vision systems.</a:t>
            </a:r>
          </a:p>
          <a:p>
            <a:pPr>
              <a:lnSpc>
                <a:spcPct val="150000"/>
              </a:lnSpc>
            </a:pPr>
            <a:r>
              <a:rPr lang="en-US" dirty="0">
                <a:latin typeface="Times New Roman" panose="02020603050405020304" pitchFamily="18" charset="0"/>
                <a:cs typeface="Times New Roman" panose="02020603050405020304" pitchFamily="18" charset="0"/>
              </a:rPr>
              <a:t>3. Practitioners in industries utilizing digit data, such as finance, healthcare, and logistics.</a:t>
            </a:r>
            <a:endParaRPr lang="en-IN" dirty="0">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03319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2097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045542" y="1757484"/>
            <a:ext cx="6100916" cy="4202882"/>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a:t>
            </a:r>
            <a:r>
              <a:rPr lang="en-IN" b="0" i="0" dirty="0">
                <a:solidFill>
                  <a:srgbClr val="0D0D0D"/>
                </a:solidFill>
                <a:effectLst/>
                <a:latin typeface="Söhne"/>
              </a:rPr>
              <a:t>The project integrates Variational Autoencoders (VAEs) and Generative Adversarial Networks (GANs) to generate and reconstruct MNIST digit images, combining efficient encoding with quality enhancement for realistic results.</a:t>
            </a: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dirty="0">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This approach ensures accurate digit representation and versatile adaptation to diverse datasets and applications. It serves as an educational tool, fostering innovation and collaboration while driving advancements in AI and visual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xmlns="" id="{DF437B59-C529-F874-DC1E-34BEDF36B113}"/>
              </a:ext>
            </a:extLst>
          </p:cNvPr>
          <p:cNvSpPr>
            <a:spLocks noChangeArrowheads="1"/>
          </p:cNvSpPr>
          <p:nvPr/>
        </p:nvSpPr>
        <p:spPr bwMode="auto">
          <a:xfrm>
            <a:off x="2501449" y="1780226"/>
            <a:ext cx="6705599"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showcases a groundbreaking amalgamation of Variational Autoencoders (VAEs) and Generative Adversarial Networks (GANs) to craft jaw-dropping MNIST digit images. Seamlessly blending the meticulous encoding finesse of VAEs with the awe-inspiring image enhancement capabilities of GANs, the model achieves a truly breathtaking level of realism and detail, pushing the boundaries of what's possible in image generation and reconstruction.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127738"/>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a:extLst>
              <a:ext uri="{FF2B5EF4-FFF2-40B4-BE49-F238E27FC236}">
                <a16:creationId xmlns:a16="http://schemas.microsoft.com/office/drawing/2014/main" xmlns="" id="{2B76117E-BBA0-3C47-2F5F-70121361FEE8}"/>
              </a:ext>
            </a:extLst>
          </p:cNvPr>
          <p:cNvPicPr>
            <a:picLocks noChangeAspect="1"/>
          </p:cNvPicPr>
          <p:nvPr/>
        </p:nvPicPr>
        <p:blipFill>
          <a:blip r:embed="rId3"/>
          <a:stretch>
            <a:fillRect/>
          </a:stretch>
        </p:blipFill>
        <p:spPr>
          <a:xfrm>
            <a:off x="1524000" y="1869174"/>
            <a:ext cx="7056120" cy="35086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504</Words>
  <Application>Microsoft Office PowerPoint</Application>
  <PresentationFormat>Custom</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Deepa.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2021PITIT114</cp:lastModifiedBy>
  <cp:revision>5</cp:revision>
  <dcterms:created xsi:type="dcterms:W3CDTF">2024-03-29T14:48:44Z</dcterms:created>
  <dcterms:modified xsi:type="dcterms:W3CDTF">2024-04-01T07:26:49Z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