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6121-9916-48BA-9380-B7CE3FE0DD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7223-C8BA-4188-8CDF-4C652B3E6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8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6121-9916-48BA-9380-B7CE3FE0DD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7223-C8BA-4188-8CDF-4C652B3E6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9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6121-9916-48BA-9380-B7CE3FE0DD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7223-C8BA-4188-8CDF-4C652B3E6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4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6121-9916-48BA-9380-B7CE3FE0DD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7223-C8BA-4188-8CDF-4C652B3E6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5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6121-9916-48BA-9380-B7CE3FE0DD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7223-C8BA-4188-8CDF-4C652B3E6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0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6121-9916-48BA-9380-B7CE3FE0DD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7223-C8BA-4188-8CDF-4C652B3E6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4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6121-9916-48BA-9380-B7CE3FE0DD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7223-C8BA-4188-8CDF-4C652B3E6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1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6121-9916-48BA-9380-B7CE3FE0DD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7223-C8BA-4188-8CDF-4C652B3E6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2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6121-9916-48BA-9380-B7CE3FE0DD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7223-C8BA-4188-8CDF-4C652B3E6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5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6121-9916-48BA-9380-B7CE3FE0DD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7223-C8BA-4188-8CDF-4C652B3E6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0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6121-9916-48BA-9380-B7CE3FE0DD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7223-C8BA-4188-8CDF-4C652B3E6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3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D6121-9916-48BA-9380-B7CE3FE0DD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47223-C8BA-4188-8CDF-4C652B3E6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2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smith.com/video-editor.html" TargetMode="External"/><Relationship Id="rId2" Type="http://schemas.openxmlformats.org/officeDocument/2006/relationships/hyperlink" Target="https://screencast-o-matic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oom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Operations Analytics  </a:t>
            </a:r>
            <a:br>
              <a:rPr lang="en-US" dirty="0"/>
            </a:br>
            <a:r>
              <a:rPr lang="en-US" sz="4400" dirty="0"/>
              <a:t>Course Project Description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Amusement Park Simulation</a:t>
            </a:r>
          </a:p>
        </p:txBody>
      </p:sp>
    </p:spTree>
    <p:extLst>
      <p:ext uri="{BB962C8B-B14F-4D97-AF65-F5344CB8AC3E}">
        <p14:creationId xmlns:p14="http://schemas.microsoft.com/office/powerpoint/2010/main" val="17764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84" y="1733551"/>
            <a:ext cx="9491302" cy="326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01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Ride Areas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1490662"/>
            <a:ext cx="8748713" cy="16055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448050"/>
            <a:ext cx="7924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85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Areas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466849"/>
            <a:ext cx="8969762" cy="1857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5" y="3600450"/>
            <a:ext cx="7658100" cy="244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88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750"/>
          </a:xfrm>
        </p:spPr>
        <p:txBody>
          <a:bodyPr/>
          <a:lstStyle/>
          <a:p>
            <a:pPr algn="ctr"/>
            <a:r>
              <a:rPr lang="en-US" dirty="0"/>
              <a:t>Statistics to Track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1285875"/>
            <a:ext cx="8262938" cy="521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87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Replication Run Length: 12 hours </a:t>
            </a:r>
          </a:p>
          <a:p>
            <a:r>
              <a:rPr lang="en-US" dirty="0"/>
              <a:t>Base time units: minutes</a:t>
            </a:r>
          </a:p>
          <a:p>
            <a:r>
              <a:rPr lang="en-US" dirty="0"/>
              <a:t>100 replications</a:t>
            </a:r>
          </a:p>
          <a:p>
            <a:r>
              <a:rPr lang="en-US" dirty="0"/>
              <a:t>We expect the waiting times for Regular and Fast Pass customers to increase as we increase the number of Fast Pass customers in the park.</a:t>
            </a:r>
          </a:p>
          <a:p>
            <a:r>
              <a:rPr lang="en-US" dirty="0"/>
              <a:t>To test this, add a property that controls the proportion of Fast Pass customers, and study average regular and fast pass customer wait times by % of Fast Pass customers </a:t>
            </a:r>
          </a:p>
        </p:txBody>
      </p:sp>
    </p:spTree>
    <p:extLst>
      <p:ext uri="{BB962C8B-B14F-4D97-AF65-F5344CB8AC3E}">
        <p14:creationId xmlns:p14="http://schemas.microsoft.com/office/powerpoint/2010/main" val="742657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335E-3C41-48D1-9811-EE790D03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Project Model and Report Grading Rubric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16D89-96D3-4617-A444-7D9DB9005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688" y="1510748"/>
            <a:ext cx="10515600" cy="48938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Fast-Pass vs. Regular Customer Distinction, Fast-Pass prioritization (8/8)</a:t>
            </a:r>
          </a:p>
          <a:p>
            <a:r>
              <a:rPr lang="en-US" dirty="0"/>
              <a:t>Waiting line avoidance above the given limits, wait line balking (8/8)</a:t>
            </a:r>
          </a:p>
          <a:p>
            <a:r>
              <a:rPr lang="en-US" dirty="0"/>
              <a:t> Recording and collecting fast-pass and regular customer wait times individually (8/8)</a:t>
            </a:r>
          </a:p>
          <a:p>
            <a:r>
              <a:rPr lang="en-US" dirty="0"/>
              <a:t> Modeling fast-pass customer percentage in the model, experimentation utilizing various levels (8/8)</a:t>
            </a:r>
          </a:p>
          <a:p>
            <a:r>
              <a:rPr lang="en-US" dirty="0"/>
              <a:t> Assigning satisfaction category for each customer type depending on roller-coaster and Ferris-wheel wait times, computing satisfied customer percentage (8/8)</a:t>
            </a:r>
          </a:p>
          <a:p>
            <a:r>
              <a:rPr lang="en-US" dirty="0"/>
              <a:t> Modeling and validating Time In Park, visit limitations to specific destinations (bathrooms, concessions etc. ) (8/8)</a:t>
            </a:r>
          </a:p>
          <a:p>
            <a:r>
              <a:rPr lang="en-US" dirty="0"/>
              <a:t> General model specifics (7/7)</a:t>
            </a:r>
          </a:p>
          <a:p>
            <a:r>
              <a:rPr lang="en-US" dirty="0"/>
              <a:t> Running model with no errors. The model does what is suggested in the report.  (15/15)</a:t>
            </a:r>
          </a:p>
          <a:p>
            <a:r>
              <a:rPr lang="en-US" dirty="0"/>
              <a:t> Well-developed experimental design to collect necessary simulation outputs (15/15)</a:t>
            </a:r>
          </a:p>
          <a:p>
            <a:r>
              <a:rPr lang="en-US" dirty="0"/>
              <a:t> Well written and structured report that addresses responses to questions listed in the problem description (15/15)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897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84866-16A4-4598-9C03-2C6BC5B92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54" y="349222"/>
            <a:ext cx="10874071" cy="1325563"/>
          </a:xfrm>
        </p:spPr>
        <p:txBody>
          <a:bodyPr/>
          <a:lstStyle/>
          <a:p>
            <a:r>
              <a:rPr lang="en-US" b="1" dirty="0"/>
              <a:t>Expectations and Rubric Regarding Presentation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78069-99E7-4C70-944C-7564DAF1D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47854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Maximum 15 min screencast presentations, each member has to present his/her own part. You can upload each member's part separately. Just let me know the sequence of files. You can put a link to a word document and submit it if your video file is larger than 200 MB.</a:t>
            </a:r>
          </a:p>
          <a:p>
            <a:r>
              <a:rPr lang="en-US" dirty="0"/>
              <a:t>You can use following programs for your screencasts:</a:t>
            </a:r>
          </a:p>
          <a:p>
            <a:pPr marL="0" indent="0">
              <a:buNone/>
            </a:pPr>
            <a:r>
              <a:rPr lang="en-US" dirty="0"/>
              <a:t>	1. </a:t>
            </a:r>
            <a:r>
              <a:rPr lang="en-US" dirty="0">
                <a:hlinkClick r:id="rId2"/>
              </a:rPr>
              <a:t>https://screencast-o-matic.com/</a:t>
            </a:r>
            <a:r>
              <a:rPr lang="en-US" dirty="0"/>
              <a:t>   (First fifteen minutes free)</a:t>
            </a:r>
          </a:p>
          <a:p>
            <a:pPr marL="0" indent="0">
              <a:buNone/>
            </a:pPr>
            <a:r>
              <a:rPr lang="en-US" dirty="0"/>
              <a:t>	2. </a:t>
            </a:r>
            <a:r>
              <a:rPr lang="en-US" dirty="0">
                <a:hlinkClick r:id="rId3"/>
              </a:rPr>
              <a:t>https://www.techsmith.com/video-editor.html</a:t>
            </a:r>
            <a:r>
              <a:rPr lang="en-US" dirty="0"/>
              <a:t>   (You can use free trial version)</a:t>
            </a:r>
          </a:p>
          <a:p>
            <a:pPr marL="0" indent="0">
              <a:buNone/>
            </a:pPr>
            <a:r>
              <a:rPr lang="en-US" dirty="0"/>
              <a:t>	3. </a:t>
            </a:r>
            <a:r>
              <a:rPr lang="en-US" dirty="0">
                <a:hlinkClick r:id="rId4"/>
              </a:rPr>
              <a:t>https://www.loom.com/</a:t>
            </a:r>
            <a:r>
              <a:rPr lang="en-US" dirty="0"/>
              <a:t> (You can use free trial version)</a:t>
            </a:r>
          </a:p>
          <a:p>
            <a:r>
              <a:rPr lang="en-US" dirty="0"/>
              <a:t>Clear and detailed presentation of the model</a:t>
            </a:r>
          </a:p>
          <a:p>
            <a:r>
              <a:rPr lang="en-US" dirty="0"/>
              <a:t>Responses to questions listed in the problem description</a:t>
            </a:r>
          </a:p>
          <a:p>
            <a:r>
              <a:rPr lang="en-US" dirty="0"/>
              <a:t>Model run demo and presentation of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76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728E6-3B65-4CEB-9346-CB9A0F519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Expectations and Rubric on Project Report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C1DB5-7770-44C8-87A1-941610CDA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066"/>
            <a:ext cx="10515600" cy="45548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Submit Simio models and a project report (10 pages max) by the due date.</a:t>
            </a:r>
          </a:p>
          <a:p>
            <a:r>
              <a:rPr lang="en-US" dirty="0"/>
              <a:t>Clearly present the specifics of your model (i.e. how you accomplished to model specific perspectives in the problem description)</a:t>
            </a:r>
          </a:p>
          <a:p>
            <a:r>
              <a:rPr lang="en-US" dirty="0"/>
              <a:t>Model complexity.</a:t>
            </a:r>
          </a:p>
          <a:p>
            <a:r>
              <a:rPr lang="en-US" dirty="0"/>
              <a:t>Does the model do what you suggest.</a:t>
            </a:r>
          </a:p>
          <a:p>
            <a:r>
              <a:rPr lang="en-US" dirty="0"/>
              <a:t>Clear and detailed responses and discussion of questions listed in the problem description.</a:t>
            </a:r>
          </a:p>
          <a:p>
            <a:r>
              <a:rPr lang="en-US" dirty="0"/>
              <a:t>Model includes all experiments and response variables used to answer discussion questions.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4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671637"/>
            <a:ext cx="9761010" cy="449103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Description</a:t>
            </a:r>
          </a:p>
        </p:txBody>
      </p:sp>
    </p:spTree>
    <p:extLst>
      <p:ext uri="{BB962C8B-B14F-4D97-AF65-F5344CB8AC3E}">
        <p14:creationId xmlns:p14="http://schemas.microsoft.com/office/powerpoint/2010/main" val="135390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808" y="573340"/>
            <a:ext cx="8166242" cy="568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5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7A4BD9-E973-4F8A-ACC4-FC391865A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765" y="1263105"/>
            <a:ext cx="8841851" cy="497354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29ABF54-72BA-4D84-8778-2B7434FE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765" y="1153"/>
            <a:ext cx="10515600" cy="1325563"/>
          </a:xfrm>
        </p:spPr>
        <p:txBody>
          <a:bodyPr/>
          <a:lstStyle/>
          <a:p>
            <a:r>
              <a:rPr lang="en-US" b="1" dirty="0"/>
              <a:t>A Sample Facility View From the Book</a:t>
            </a:r>
          </a:p>
        </p:txBody>
      </p:sp>
    </p:spTree>
    <p:extLst>
      <p:ext uri="{BB962C8B-B14F-4D97-AF65-F5344CB8AC3E}">
        <p14:creationId xmlns:p14="http://schemas.microsoft.com/office/powerpoint/2010/main" val="285263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988" y="1685926"/>
            <a:ext cx="8112811" cy="308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9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Additional Information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1443038"/>
            <a:ext cx="8996363" cy="507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12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Additional Information (Cont’d…)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865" y="1690688"/>
            <a:ext cx="9501342" cy="337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24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141" y="1657350"/>
            <a:ext cx="7353134" cy="335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03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414462"/>
            <a:ext cx="8877300" cy="503937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9337"/>
          </a:xfrm>
        </p:spPr>
        <p:txBody>
          <a:bodyPr/>
          <a:lstStyle/>
          <a:p>
            <a:r>
              <a:rPr lang="en-US" dirty="0"/>
              <a:t>Customer Travel Times and Area Preferences</a:t>
            </a:r>
          </a:p>
        </p:txBody>
      </p:sp>
    </p:spTree>
    <p:extLst>
      <p:ext uri="{BB962C8B-B14F-4D97-AF65-F5344CB8AC3E}">
        <p14:creationId xmlns:p14="http://schemas.microsoft.com/office/powerpoint/2010/main" val="148404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526</Words>
  <Application>Microsoft Office PowerPoint</Application>
  <PresentationFormat>Widescreen</PresentationFormat>
  <Paragraphs>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Operations Analytics   Course Project Description</vt:lpstr>
      <vt:lpstr>Problem Description</vt:lpstr>
      <vt:lpstr>PowerPoint Presentation</vt:lpstr>
      <vt:lpstr>A Sample Facility View From the Book</vt:lpstr>
      <vt:lpstr>PowerPoint Presentation</vt:lpstr>
      <vt:lpstr>Additional Information</vt:lpstr>
      <vt:lpstr>Additional Information (Cont’d…)</vt:lpstr>
      <vt:lpstr>PowerPoint Presentation</vt:lpstr>
      <vt:lpstr>Customer Travel Times and Area Preferences</vt:lpstr>
      <vt:lpstr>PowerPoint Presentation</vt:lpstr>
      <vt:lpstr>Ride Areas</vt:lpstr>
      <vt:lpstr>Other Areas</vt:lpstr>
      <vt:lpstr>Statistics to Track</vt:lpstr>
      <vt:lpstr>Model Specifications</vt:lpstr>
      <vt:lpstr>Final Project Model and Report Grading Rubric</vt:lpstr>
      <vt:lpstr>Expectations and Rubric Regarding Presentation</vt:lpstr>
      <vt:lpstr>Expectations and Rubric on Project Report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Operations Analytics   Course Project - Fall 2018</dc:title>
  <dc:creator>Osman Aydas</dc:creator>
  <cp:lastModifiedBy>Reviewer</cp:lastModifiedBy>
  <cp:revision>20</cp:revision>
  <dcterms:created xsi:type="dcterms:W3CDTF">2018-10-29T17:45:52Z</dcterms:created>
  <dcterms:modified xsi:type="dcterms:W3CDTF">2020-12-03T22:04:05Z</dcterms:modified>
</cp:coreProperties>
</file>