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650239"/>
          </a:xfrm>
          <a:prstGeom prst="rect"/>
          <a:noFill/>
        </p:spPr>
        <p:txBody>
          <a:bodyPr wrap="square">
            <a:spAutoFit/>
          </a:bodyPr>
          <a:p>
            <a:pPr lvl="0" marR="0" rtl="0">
              <a:lnSpc>
                <a:spcPct val="100000"/>
              </a:lnSpc>
              <a:spcBef>
                <a:spcPts val="0"/>
              </a:spcBef>
              <a:spcAft>
                <a:spcPts val="200"/>
              </a:spcAft>
              <a:buClr>
                <a:schemeClr val="bg1"/>
              </a:buClr>
            </a:pPr>
            <a:r>
              <a:rPr b="0" cap="none" dirty="0" sz="1200" i="0" lang="en-US" strike="noStrike" u="none">
                <a:solidFill>
                  <a:schemeClr val="tx1"/>
                </a:solidFill>
                <a:latin typeface="Arial"/>
                <a:ea typeface="Arial"/>
                <a:cs typeface="Arial"/>
                <a:sym typeface="Arial"/>
              </a:rPr>
              <a:t>Student Name : </a:t>
            </a:r>
            <a:r>
              <a:rPr altLang="en-GB" b="0" cap="none" dirty="0" sz="1200" i="0" lang="en-US" strike="noStrike" u="none">
                <a:solidFill>
                  <a:schemeClr val="tx1"/>
                </a:solidFill>
                <a:latin typeface="Arial"/>
                <a:ea typeface="Arial"/>
                <a:cs typeface="Arial"/>
                <a:sym typeface="Arial"/>
              </a:rPr>
              <a:t>s</a:t>
            </a:r>
            <a:r>
              <a:rPr altLang="en-GB" b="0" cap="none" dirty="0" sz="1200" i="0" lang="en-US" strike="noStrike" u="none">
                <a:solidFill>
                  <a:schemeClr val="tx1"/>
                </a:solidFill>
                <a:latin typeface="Arial"/>
                <a:ea typeface="Arial"/>
                <a:cs typeface="Arial"/>
                <a:sym typeface="Arial"/>
              </a:rPr>
              <a:t> </a:t>
            </a:r>
            <a:r>
              <a:rPr altLang="en-GB" b="0" cap="none" dirty="0" sz="1200" i="0" lang="en-US" strike="noStrike" u="none">
                <a:solidFill>
                  <a:schemeClr val="tx1"/>
                </a:solidFill>
                <a:latin typeface="Arial"/>
                <a:ea typeface="Arial"/>
                <a:cs typeface="Arial"/>
                <a:sym typeface="Arial"/>
              </a:rPr>
              <a:t>d</a:t>
            </a:r>
            <a:r>
              <a:rPr altLang="en-GB" b="0" cap="none" dirty="0" sz="1200" i="0" lang="en-US" strike="noStrike" u="none">
                <a:solidFill>
                  <a:schemeClr val="tx1"/>
                </a:solidFill>
                <a:latin typeface="Arial"/>
                <a:ea typeface="Arial"/>
                <a:cs typeface="Arial"/>
                <a:sym typeface="Arial"/>
              </a:rPr>
              <a:t>e</a:t>
            </a:r>
            <a:r>
              <a:rPr altLang="en-GB" b="0" cap="none" dirty="0" sz="1200" i="0" lang="en-US" strike="noStrike" u="none">
                <a:solidFill>
                  <a:schemeClr val="tx1"/>
                </a:solidFill>
                <a:latin typeface="Arial"/>
                <a:ea typeface="Arial"/>
                <a:cs typeface="Arial"/>
                <a:sym typeface="Arial"/>
              </a:rPr>
              <a:t>e</a:t>
            </a:r>
            <a:r>
              <a:rPr altLang="en-GB" b="0" cap="none" dirty="0" sz="1200" i="0" lang="en-US" strike="noStrike" u="none">
                <a:solidFill>
                  <a:schemeClr val="tx1"/>
                </a:solidFill>
                <a:latin typeface="Arial"/>
                <a:ea typeface="Arial"/>
                <a:cs typeface="Arial"/>
                <a:sym typeface="Arial"/>
              </a:rPr>
              <a:t>p</a:t>
            </a:r>
            <a:r>
              <a:rPr altLang="en-GB" b="0" cap="none" dirty="0" sz="1200" i="0" lang="en-US" strike="noStrike" u="none">
                <a:solidFill>
                  <a:schemeClr val="tx1"/>
                </a:solidFill>
                <a:latin typeface="Arial"/>
                <a:ea typeface="Arial"/>
                <a:cs typeface="Arial"/>
                <a:sym typeface="Arial"/>
              </a:rPr>
              <a:t>a</a:t>
            </a:r>
            <a:r>
              <a:rPr altLang="en-GB" b="0" cap="none" dirty="0" sz="1200" i="0" lang="en-US" strike="noStrike" u="none">
                <a:solidFill>
                  <a:schemeClr val="tx1"/>
                </a:solidFill>
                <a:latin typeface="Arial"/>
                <a:ea typeface="Arial"/>
                <a:cs typeface="Arial"/>
                <a:sym typeface="Arial"/>
              </a:rPr>
              <a:t> </a:t>
            </a:r>
            <a:r>
              <a:rPr altLang="en-GB" b="0" cap="none" dirty="0" sz="1200" i="0" lang="en-US" strike="noStrike" u="none">
                <a:solidFill>
                  <a:schemeClr val="tx1"/>
                </a:solidFill>
                <a:latin typeface="Arial"/>
                <a:ea typeface="Arial"/>
                <a:cs typeface="Arial"/>
                <a:sym typeface="Arial"/>
              </a:rPr>
              <a:t>v</a:t>
            </a:r>
            <a:r>
              <a:rPr altLang="en-GB" b="0" cap="none" dirty="0" sz="1200" i="0" lang="en-US" strike="noStrike" u="none">
                <a:solidFill>
                  <a:schemeClr val="tx1"/>
                </a:solidFill>
                <a:latin typeface="Arial"/>
                <a:ea typeface="Arial"/>
                <a:cs typeface="Arial"/>
                <a:sym typeface="Arial"/>
              </a:rPr>
              <a:t>a</a:t>
            </a:r>
            <a:r>
              <a:rPr altLang="en-GB" b="0" cap="none" dirty="0" sz="1200" i="0" lang="en-US" strike="noStrike" u="none">
                <a:solidFill>
                  <a:schemeClr val="tx1"/>
                </a:solidFill>
                <a:latin typeface="Arial"/>
                <a:ea typeface="Arial"/>
                <a:cs typeface="Arial"/>
                <a:sym typeface="Arial"/>
              </a:rPr>
              <a:t>r</a:t>
            </a:r>
            <a:r>
              <a:rPr altLang="en-GB" b="0" cap="none" dirty="0" sz="1200" i="0" lang="en-US" strike="noStrike" u="none">
                <a:solidFill>
                  <a:schemeClr val="tx1"/>
                </a:solidFill>
                <a:latin typeface="Arial"/>
                <a:ea typeface="Arial"/>
                <a:cs typeface="Arial"/>
                <a:sym typeface="Arial"/>
              </a:rPr>
              <a:t>s</a:t>
            </a:r>
            <a:r>
              <a:rPr altLang="en-GB" b="0" cap="none" dirty="0" sz="1200" i="0" lang="en-US" strike="noStrike" u="none">
                <a:solidFill>
                  <a:schemeClr val="tx1"/>
                </a:solidFill>
                <a:latin typeface="Arial"/>
                <a:ea typeface="Arial"/>
                <a:cs typeface="Arial"/>
                <a:sym typeface="Arial"/>
              </a:rPr>
              <a:t>h</a:t>
            </a:r>
            <a:r>
              <a:rPr altLang="en-GB" b="0" cap="none" dirty="0" sz="1200" i="0" lang="en-US" strike="noStrike" u="none">
                <a:solidFill>
                  <a:schemeClr val="tx1"/>
                </a:solidFill>
                <a:latin typeface="Arial"/>
                <a:ea typeface="Arial"/>
                <a:cs typeface="Arial"/>
                <a:sym typeface="Arial"/>
              </a:rPr>
              <a:t>i</a:t>
            </a:r>
            <a:r>
              <a:rPr altLang="en-GB" b="0" cap="none" dirty="0" sz="1200" i="0" lang="en-US" strike="noStrike" u="none">
                <a:solidFill>
                  <a:schemeClr val="tx1"/>
                </a:solidFill>
                <a:latin typeface="Arial"/>
                <a:ea typeface="Arial"/>
                <a:cs typeface="Arial"/>
                <a:sym typeface="Arial"/>
              </a:rPr>
              <a:t>n</a:t>
            </a:r>
            <a:r>
              <a:rPr altLang="en-GB" b="0" cap="none" dirty="0" sz="1200" i="0" lang="en-US" strike="noStrike" u="none">
                <a:solidFill>
                  <a:schemeClr val="tx1"/>
                </a:solidFill>
                <a:latin typeface="Arial"/>
                <a:ea typeface="Arial"/>
                <a:cs typeface="Arial"/>
                <a:sym typeface="Arial"/>
              </a:rPr>
              <a:t>i</a:t>
            </a:r>
            <a:endParaRPr b="0" cap="none" dirty="0" sz="14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200" i="0" lang="en-US" strike="noStrike" u="none">
                <a:solidFill>
                  <a:schemeClr val="tx1"/>
                </a:solidFill>
                <a:latin typeface="Arial"/>
                <a:ea typeface="Arial"/>
                <a:cs typeface="Arial"/>
                <a:sym typeface="Arial"/>
              </a:rPr>
              <a:t>Student ID : au</a:t>
            </a:r>
            <a:r>
              <a:rPr altLang="en-IN" b="0" cap="none" dirty="0" sz="1200" i="0" lang="en-US" strike="noStrike" u="none">
                <a:solidFill>
                  <a:schemeClr val="tx1"/>
                </a:solidFill>
                <a:latin typeface="Arial"/>
                <a:ea typeface="Arial"/>
                <a:cs typeface="Arial"/>
                <a:sym typeface="Arial"/>
              </a:rPr>
              <a:t>813121</a:t>
            </a:r>
            <a:r>
              <a:rPr altLang="en-GB" b="0" cap="none" dirty="0" sz="1200" i="0" lang="en-US" strike="noStrike" u="none">
                <a:solidFill>
                  <a:schemeClr val="tx1"/>
                </a:solidFill>
                <a:latin typeface="Arial"/>
                <a:ea typeface="Arial"/>
                <a:cs typeface="Arial"/>
                <a:sym typeface="Arial"/>
              </a:rPr>
              <a:t>2</a:t>
            </a:r>
            <a:r>
              <a:rPr altLang="en-GB" b="0" cap="none" dirty="0" sz="1200" i="0" lang="en-US" strike="noStrike" u="none">
                <a:solidFill>
                  <a:schemeClr val="tx1"/>
                </a:solidFill>
                <a:latin typeface="Arial"/>
                <a:ea typeface="Arial"/>
                <a:cs typeface="Arial"/>
                <a:sym typeface="Arial"/>
              </a:rPr>
              <a:t>0</a:t>
            </a:r>
            <a:r>
              <a:rPr altLang="en-GB" b="0" cap="none" dirty="0" sz="1200" i="0" lang="en-US" strike="noStrike" u="none">
                <a:solidFill>
                  <a:schemeClr val="tx1"/>
                </a:solidFill>
                <a:latin typeface="Arial"/>
                <a:ea typeface="Arial"/>
                <a:cs typeface="Arial"/>
                <a:sym typeface="Arial"/>
              </a:rPr>
              <a:t>5</a:t>
            </a:r>
            <a:r>
              <a:rPr altLang="en-GB" b="0" cap="none" dirty="0" sz="1200" i="0" lang="en-US" strike="noStrike" u="none">
                <a:solidFill>
                  <a:schemeClr val="tx1"/>
                </a:solidFill>
                <a:latin typeface="Arial"/>
                <a:ea typeface="Arial"/>
                <a:cs typeface="Arial"/>
                <a:sym typeface="Arial"/>
              </a:rPr>
              <a:t>0</a:t>
            </a:r>
            <a:r>
              <a:rPr altLang="en-GB" b="0" cap="none" dirty="0" sz="1200" i="0" lang="en-US" strike="noStrike" u="none">
                <a:solidFill>
                  <a:schemeClr val="tx1"/>
                </a:solidFill>
                <a:latin typeface="Arial"/>
                <a:ea typeface="Arial"/>
                <a:cs typeface="Arial"/>
                <a:sym typeface="Arial"/>
              </a:rPr>
              <a:t>0</a:t>
            </a:r>
            <a:r>
              <a:rPr altLang="en-GB" b="0" cap="none" dirty="0" sz="1200" i="0" lang="en-US" strike="noStrike" u="none">
                <a:solidFill>
                  <a:schemeClr val="tx1"/>
                </a:solidFill>
                <a:latin typeface="Arial"/>
                <a:ea typeface="Arial"/>
                <a:cs typeface="Arial"/>
                <a:sym typeface="Arial"/>
              </a:rPr>
              <a:t>6</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2024-04-12T07:48:36Z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9d007eb8e4f841a9a0885ca78200bcf2</vt:lpwstr>
  </property>
</Properties>
</file>