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3" autoAdjust="0"/>
    <p:restoredTop sz="94660"/>
  </p:normalViewPr>
  <p:slideViewPr>
    <p:cSldViewPr snapToGrid="0">
      <p:cViewPr>
        <p:scale>
          <a:sx n="100" d="100"/>
          <a:sy n="100" d="100"/>
        </p:scale>
        <p:origin x="-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991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12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19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62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0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96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2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75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3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68D5-0678-458C-B9C5-99CC38360805}" type="datetimeFigureOut">
              <a:rPr lang="en-SG" smtClean="0"/>
              <a:t>28/9/2016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5486-9C15-4F31-8808-FE6616B237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16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775422" y="1856103"/>
            <a:ext cx="1209276" cy="1754326"/>
            <a:chOff x="4486196" y="694474"/>
            <a:chExt cx="1209276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4494502" y="694474"/>
              <a:ext cx="1200970" cy="17543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 smtClean="0"/>
                <a:t>factDengueCase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ID (PK)</a:t>
              </a:r>
            </a:p>
            <a:p>
              <a:r>
                <a:rPr lang="en-SG" sz="1200" dirty="0" smtClean="0"/>
                <a:t>Date (FK)</a:t>
              </a:r>
            </a:p>
            <a:p>
              <a:r>
                <a:rPr lang="en-SG" sz="1200" dirty="0" smtClean="0"/>
                <a:t>Latitude</a:t>
              </a:r>
            </a:p>
            <a:p>
              <a:r>
                <a:rPr lang="en-SG" sz="1200" dirty="0" smtClean="0"/>
                <a:t>Longitude</a:t>
              </a:r>
            </a:p>
            <a:p>
              <a:r>
                <a:rPr lang="en-SG" sz="1200" dirty="0" smtClean="0"/>
                <a:t>NumberOfCases</a:t>
              </a:r>
            </a:p>
            <a:p>
              <a:r>
                <a:rPr lang="en-SG" sz="1200" dirty="0"/>
                <a:t>Address</a:t>
              </a:r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486196" y="1003881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3951" y="514373"/>
            <a:ext cx="1846633" cy="3231654"/>
            <a:chOff x="4294901" y="798286"/>
            <a:chExt cx="1173721" cy="3231654"/>
          </a:xfrm>
        </p:grpSpPr>
        <p:sp>
          <p:nvSpPr>
            <p:cNvPr id="13" name="TextBox 12"/>
            <p:cNvSpPr txBox="1"/>
            <p:nvPr/>
          </p:nvSpPr>
          <p:spPr>
            <a:xfrm>
              <a:off x="4296229" y="798286"/>
              <a:ext cx="1172393" cy="323165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200" dirty="0" err="1" smtClean="0"/>
                <a:t>factWeather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ID (PK)</a:t>
              </a:r>
            </a:p>
            <a:p>
              <a:r>
                <a:rPr lang="en-SG" sz="1200" dirty="0" smtClean="0"/>
                <a:t>Date (FK)</a:t>
              </a:r>
            </a:p>
            <a:p>
              <a:r>
                <a:rPr lang="en-SG" sz="1200" dirty="0" err="1" smtClean="0"/>
                <a:t>LocationId</a:t>
              </a:r>
              <a:r>
                <a:rPr lang="en-SG" sz="1200" dirty="0" smtClean="0"/>
                <a:t> (FK)</a:t>
              </a:r>
            </a:p>
            <a:p>
              <a:r>
                <a:rPr lang="en-SG" sz="1200" dirty="0" err="1" smtClean="0"/>
                <a:t>DailyRainfallTotalmm</a:t>
              </a:r>
              <a:endParaRPr lang="en-SG" sz="1200" dirty="0"/>
            </a:p>
            <a:p>
              <a:r>
                <a:rPr lang="en-SG" sz="1200" dirty="0" smtClean="0"/>
                <a:t>Highest30MinRainfallmm</a:t>
              </a:r>
              <a:endParaRPr lang="en-SG" sz="1200" dirty="0"/>
            </a:p>
            <a:p>
              <a:r>
                <a:rPr lang="en-SG" sz="1200" dirty="0" smtClean="0"/>
                <a:t>Highest60MinRainfallmm</a:t>
              </a:r>
              <a:endParaRPr lang="en-SG" sz="1200" dirty="0"/>
            </a:p>
            <a:p>
              <a:r>
                <a:rPr lang="en-SG" sz="1200" dirty="0" smtClean="0"/>
                <a:t>Highest120MinRainfallmm</a:t>
              </a:r>
              <a:endParaRPr lang="en-SG" sz="1200" dirty="0"/>
            </a:p>
            <a:p>
              <a:r>
                <a:rPr lang="en-SG" sz="1200" dirty="0" err="1" smtClean="0"/>
                <a:t>MeanTemperature</a:t>
              </a:r>
              <a:endParaRPr lang="en-SG" sz="1200" dirty="0" smtClean="0"/>
            </a:p>
            <a:p>
              <a:r>
                <a:rPr lang="en-SG" sz="1200" dirty="0" err="1" smtClean="0"/>
                <a:t>MaxTemperature</a:t>
              </a:r>
              <a:endParaRPr lang="en-SG" sz="1200" dirty="0" smtClean="0"/>
            </a:p>
            <a:p>
              <a:r>
                <a:rPr lang="en-SG" sz="1200" dirty="0" err="1" smtClean="0"/>
                <a:t>MinTemperature</a:t>
              </a:r>
              <a:endParaRPr lang="en-SG" sz="1200" dirty="0" smtClean="0"/>
            </a:p>
            <a:p>
              <a:r>
                <a:rPr lang="en-SG" sz="1200" dirty="0" err="1" smtClean="0"/>
                <a:t>MeanWindSpeedkmh</a:t>
              </a:r>
              <a:endParaRPr lang="en-SG" sz="1200" dirty="0" smtClean="0"/>
            </a:p>
            <a:p>
              <a:r>
                <a:rPr lang="en-SG" sz="1200" dirty="0" err="1" smtClean="0"/>
                <a:t>MaxWindSpeedkmh</a:t>
              </a:r>
              <a:endParaRPr lang="en-SG" sz="1200" dirty="0" smtClean="0"/>
            </a:p>
            <a:p>
              <a:r>
                <a:rPr lang="en-SG" sz="1200" dirty="0" err="1" smtClean="0"/>
                <a:t>MeanHumidity</a:t>
              </a:r>
              <a:endParaRPr lang="en-SG" sz="1200" dirty="0" smtClean="0"/>
            </a:p>
            <a:p>
              <a:r>
                <a:rPr lang="en-SG" sz="1200" dirty="0" err="1" smtClean="0"/>
                <a:t>MaxHumidity</a:t>
              </a:r>
              <a:endParaRPr lang="en-SG" sz="1200" dirty="0" smtClean="0"/>
            </a:p>
            <a:p>
              <a:r>
                <a:rPr lang="en-SG" sz="1200" dirty="0" err="1" smtClean="0"/>
                <a:t>MinHumidity</a:t>
              </a:r>
              <a:endParaRPr lang="en-SG" sz="1200" dirty="0" smtClean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294901" y="1127340"/>
              <a:ext cx="1172392" cy="6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876197" y="4557947"/>
            <a:ext cx="1195292" cy="1015663"/>
            <a:chOff x="4346799" y="4077063"/>
            <a:chExt cx="1514132" cy="1015663"/>
          </a:xfrm>
        </p:grpSpPr>
        <p:sp>
          <p:nvSpPr>
            <p:cNvPr id="18" name="TextBox 17"/>
            <p:cNvSpPr txBox="1"/>
            <p:nvPr/>
          </p:nvSpPr>
          <p:spPr>
            <a:xfrm>
              <a:off x="4346799" y="4077063"/>
              <a:ext cx="1514132" cy="10156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dimRegion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(PK)</a:t>
              </a:r>
            </a:p>
            <a:p>
              <a:r>
                <a:rPr lang="en-SG" sz="1200" dirty="0" err="1" smtClean="0"/>
                <a:t>RegionName</a:t>
              </a:r>
              <a:endParaRPr lang="en-SG" sz="1200" dirty="0" smtClean="0"/>
            </a:p>
            <a:p>
              <a:r>
                <a:rPr lang="en-SG" sz="1200" dirty="0" smtClean="0"/>
                <a:t>Description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 flipV="1">
              <a:off x="4346799" y="437605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05817" y="4240127"/>
            <a:ext cx="1514132" cy="1384995"/>
            <a:chOff x="4296229" y="798286"/>
            <a:chExt cx="1514132" cy="1384995"/>
          </a:xfrm>
        </p:grpSpPr>
        <p:sp>
          <p:nvSpPr>
            <p:cNvPr id="21" name="TextBox 20"/>
            <p:cNvSpPr txBox="1"/>
            <p:nvPr/>
          </p:nvSpPr>
          <p:spPr>
            <a:xfrm>
              <a:off x="4296229" y="798286"/>
              <a:ext cx="1514132" cy="13849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dimWeatherStation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err="1" smtClean="0"/>
                <a:t>LocationId</a:t>
              </a:r>
              <a:r>
                <a:rPr lang="en-SG" sz="1200" dirty="0" smtClean="0"/>
                <a:t> (PK)</a:t>
              </a:r>
            </a:p>
            <a:p>
              <a:r>
                <a:rPr lang="en-SG" sz="1200" dirty="0" smtClean="0"/>
                <a:t>Address</a:t>
              </a:r>
            </a:p>
            <a:p>
              <a:r>
                <a:rPr lang="en-SG" sz="1200" dirty="0" smtClean="0"/>
                <a:t>Latitude</a:t>
              </a:r>
            </a:p>
            <a:p>
              <a:r>
                <a:rPr lang="en-SG" sz="1200" dirty="0" smtClean="0"/>
                <a:t>Longitude</a:t>
              </a:r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4296229" y="1112477"/>
              <a:ext cx="1514132" cy="3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4793679" y="4854083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985743" y="4964645"/>
            <a:ext cx="126411" cy="229510"/>
            <a:chOff x="3360772" y="2469497"/>
            <a:chExt cx="126411" cy="229510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88122" y="514373"/>
            <a:ext cx="1200970" cy="1200329"/>
            <a:chOff x="4296229" y="741033"/>
            <a:chExt cx="1200970" cy="1200329"/>
          </a:xfrm>
        </p:grpSpPr>
        <p:sp>
          <p:nvSpPr>
            <p:cNvPr id="45" name="TextBox 44"/>
            <p:cNvSpPr txBox="1"/>
            <p:nvPr/>
          </p:nvSpPr>
          <p:spPr>
            <a:xfrm>
              <a:off x="4296229" y="741033"/>
              <a:ext cx="1200970" cy="1200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dimTime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Date (PK)</a:t>
              </a:r>
            </a:p>
            <a:p>
              <a:r>
                <a:rPr lang="en-SG" sz="1200" dirty="0" err="1" smtClean="0"/>
                <a:t>WeekNumber</a:t>
              </a:r>
              <a:endParaRPr lang="en-SG" sz="1200" dirty="0" smtClean="0"/>
            </a:p>
            <a:p>
              <a:r>
                <a:rPr lang="en-SG" sz="1200" dirty="0" smtClean="0"/>
                <a:t>Month</a:t>
              </a:r>
            </a:p>
            <a:p>
              <a:r>
                <a:rPr lang="en-SG" sz="1200" dirty="0" smtClean="0"/>
                <a:t>Year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296229" y="1052281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648559" y="879832"/>
            <a:ext cx="126411" cy="229510"/>
            <a:chOff x="3360772" y="2469497"/>
            <a:chExt cx="126411" cy="22951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4052965" y="1114537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4" idx="1"/>
          </p:cNvCxnSpPr>
          <p:nvPr/>
        </p:nvCxnSpPr>
        <p:spPr>
          <a:xfrm rot="16200000" flipH="1">
            <a:off x="1789255" y="1738792"/>
            <a:ext cx="1483815" cy="5051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52965" y="881279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3" idx="3"/>
            <a:endCxn id="21" idx="3"/>
          </p:cNvCxnSpPr>
          <p:nvPr/>
        </p:nvCxnSpPr>
        <p:spPr>
          <a:xfrm flipH="1">
            <a:off x="8619949" y="2130200"/>
            <a:ext cx="635" cy="2802425"/>
          </a:xfrm>
          <a:prstGeom prst="bentConnector3">
            <a:avLst>
              <a:gd name="adj1" fmla="val -360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 flipH="1">
            <a:off x="8626368" y="2025646"/>
            <a:ext cx="124322" cy="235296"/>
            <a:chOff x="3360772" y="2469497"/>
            <a:chExt cx="126411" cy="229510"/>
          </a:xfrm>
        </p:grpSpPr>
        <p:cxnSp>
          <p:nvCxnSpPr>
            <p:cNvPr id="74" name="Straight Connector 73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8688529" y="4841145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870520" y="1311121"/>
            <a:ext cx="1200970" cy="1569660"/>
            <a:chOff x="4296228" y="798286"/>
            <a:chExt cx="1200970" cy="1569660"/>
          </a:xfrm>
        </p:grpSpPr>
        <p:sp>
          <p:nvSpPr>
            <p:cNvPr id="53" name="TextBox 52"/>
            <p:cNvSpPr txBox="1"/>
            <p:nvPr/>
          </p:nvSpPr>
          <p:spPr>
            <a:xfrm>
              <a:off x="4296229" y="798286"/>
              <a:ext cx="1200968" cy="15696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factUVIndex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ID (PK)</a:t>
              </a:r>
            </a:p>
            <a:p>
              <a:r>
                <a:rPr lang="en-SG" sz="1200" dirty="0" smtClean="0"/>
                <a:t>Date (FK)</a:t>
              </a:r>
            </a:p>
            <a:p>
              <a:r>
                <a:rPr lang="en-SG" sz="1200" dirty="0" smtClean="0"/>
                <a:t>MeanUVIndex</a:t>
              </a:r>
            </a:p>
            <a:p>
              <a:r>
                <a:rPr lang="en-SG" sz="1200" dirty="0" err="1" smtClean="0"/>
                <a:t>MaxUVIndex</a:t>
              </a:r>
              <a:endParaRPr lang="en-SG" sz="1200" dirty="0"/>
            </a:p>
            <a:p>
              <a:r>
                <a:rPr lang="en-SG" sz="1200" dirty="0" err="1" smtClean="0"/>
                <a:t>MinUVIndex</a:t>
              </a:r>
              <a:endParaRPr lang="en-SG" sz="1200" dirty="0"/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4296228" y="1129034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4746200" y="1993273"/>
            <a:ext cx="126411" cy="229510"/>
            <a:chOff x="3360772" y="2469497"/>
            <a:chExt cx="126411" cy="229510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flipH="1">
            <a:off x="6070840" y="1970916"/>
            <a:ext cx="124322" cy="235296"/>
            <a:chOff x="3360772" y="2469497"/>
            <a:chExt cx="126411" cy="229510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876197" y="2991154"/>
            <a:ext cx="1200970" cy="1200329"/>
            <a:chOff x="4296229" y="798286"/>
            <a:chExt cx="1200970" cy="1200329"/>
          </a:xfrm>
        </p:grpSpPr>
        <p:sp>
          <p:nvSpPr>
            <p:cNvPr id="67" name="TextBox 66"/>
            <p:cNvSpPr txBox="1"/>
            <p:nvPr/>
          </p:nvSpPr>
          <p:spPr>
            <a:xfrm>
              <a:off x="4296229" y="798286"/>
              <a:ext cx="1200968" cy="120032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 smtClean="0"/>
                <a:t>factPSI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ID (PK)</a:t>
              </a:r>
            </a:p>
            <a:p>
              <a:r>
                <a:rPr lang="en-SG" sz="1200" dirty="0" smtClean="0"/>
                <a:t>Date (FK)</a:t>
              </a:r>
            </a:p>
            <a:p>
              <a:r>
                <a:rPr lang="en-SG" sz="1200" dirty="0" err="1" smtClean="0"/>
                <a:t>MeanPSI</a:t>
              </a:r>
              <a:endParaRPr lang="en-SG" sz="1200" dirty="0" smtClean="0"/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4296229" y="1126467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740689" y="3408636"/>
            <a:ext cx="126411" cy="229510"/>
            <a:chOff x="3360772" y="2469497"/>
            <a:chExt cx="126411" cy="22951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flipH="1">
            <a:off x="6070840" y="3472723"/>
            <a:ext cx="124322" cy="235296"/>
            <a:chOff x="3360772" y="2469497"/>
            <a:chExt cx="126411" cy="229510"/>
          </a:xfrm>
        </p:grpSpPr>
        <p:cxnSp>
          <p:nvCxnSpPr>
            <p:cNvPr id="79" name="Straight Connector 78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 flipH="1">
            <a:off x="3994770" y="982094"/>
            <a:ext cx="2779181" cy="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988915" y="1500762"/>
            <a:ext cx="31334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052965" y="1409283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654325" y="2618511"/>
            <a:ext cx="126411" cy="229510"/>
            <a:chOff x="3360772" y="2469497"/>
            <a:chExt cx="126411" cy="229510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Elbow Connector 94"/>
          <p:cNvCxnSpPr/>
          <p:nvPr/>
        </p:nvCxnSpPr>
        <p:spPr>
          <a:xfrm rot="16200000" flipH="1">
            <a:off x="3561768" y="2246929"/>
            <a:ext cx="2060597" cy="568264"/>
          </a:xfrm>
          <a:prstGeom prst="bentConnector3">
            <a:avLst>
              <a:gd name="adj1" fmla="val 9770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3" idx="3"/>
          </p:cNvCxnSpPr>
          <p:nvPr/>
        </p:nvCxnSpPr>
        <p:spPr>
          <a:xfrm flipH="1">
            <a:off x="6069527" y="2095951"/>
            <a:ext cx="1962" cy="2836674"/>
          </a:xfrm>
          <a:prstGeom prst="bentConnector4">
            <a:avLst>
              <a:gd name="adj1" fmla="val -26964628"/>
              <a:gd name="adj2" fmla="val 979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135838" y="4974298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164526" y="4769437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133001" y="4590275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/>
          <p:nvPr/>
        </p:nvCxnSpPr>
        <p:spPr>
          <a:xfrm>
            <a:off x="3994770" y="1214906"/>
            <a:ext cx="881429" cy="889081"/>
          </a:xfrm>
          <a:prstGeom prst="bentConnector3">
            <a:avLst>
              <a:gd name="adj1" fmla="val 551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67" idx="3"/>
          </p:cNvCxnSpPr>
          <p:nvPr/>
        </p:nvCxnSpPr>
        <p:spPr>
          <a:xfrm flipH="1">
            <a:off x="6075057" y="3591319"/>
            <a:ext cx="2108" cy="1096421"/>
          </a:xfrm>
          <a:prstGeom prst="bentConnector4">
            <a:avLst>
              <a:gd name="adj1" fmla="val -10844402"/>
              <a:gd name="adj2" fmla="val 99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2735309" y="3783470"/>
            <a:ext cx="1317655" cy="1384995"/>
            <a:chOff x="4296229" y="798286"/>
            <a:chExt cx="1200970" cy="1384995"/>
          </a:xfrm>
        </p:grpSpPr>
        <p:sp>
          <p:nvSpPr>
            <p:cNvPr id="83" name="TextBox 82"/>
            <p:cNvSpPr txBox="1"/>
            <p:nvPr/>
          </p:nvSpPr>
          <p:spPr>
            <a:xfrm>
              <a:off x="4296229" y="798286"/>
              <a:ext cx="1200968" cy="138499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200" dirty="0" err="1"/>
                <a:t>d</a:t>
              </a:r>
              <a:r>
                <a:rPr lang="en-SG" sz="1200" dirty="0" err="1" smtClean="0"/>
                <a:t>imHDBLocation</a:t>
              </a:r>
              <a:endParaRPr lang="en-SG" sz="1200" dirty="0" smtClean="0"/>
            </a:p>
            <a:p>
              <a:endParaRPr lang="en-SG" sz="1200" dirty="0" smtClean="0"/>
            </a:p>
            <a:p>
              <a:r>
                <a:rPr lang="en-SG" sz="1200" dirty="0" smtClean="0"/>
                <a:t>ID (PK)</a:t>
              </a:r>
            </a:p>
            <a:p>
              <a:r>
                <a:rPr lang="en-SG" sz="1200" dirty="0" smtClean="0"/>
                <a:t>Address</a:t>
              </a:r>
            </a:p>
            <a:p>
              <a:r>
                <a:rPr lang="en-SG" sz="1200" dirty="0" smtClean="0"/>
                <a:t>Latitude</a:t>
              </a:r>
            </a:p>
            <a:p>
              <a:r>
                <a:rPr lang="en-SG" sz="1200" dirty="0" smtClean="0"/>
                <a:t>Longitude</a:t>
              </a:r>
            </a:p>
            <a:p>
              <a:r>
                <a:rPr lang="en-SG" sz="1200" dirty="0" err="1" smtClean="0"/>
                <a:t>RegionId</a:t>
              </a:r>
              <a:r>
                <a:rPr lang="en-SG" sz="1200" dirty="0" smtClean="0"/>
                <a:t> (FK)</a:t>
              </a: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4296229" y="1126467"/>
              <a:ext cx="1200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2609372" y="4781385"/>
            <a:ext cx="126411" cy="229510"/>
            <a:chOff x="3360772" y="2469497"/>
            <a:chExt cx="126411" cy="229510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 flipH="1">
            <a:off x="3975795" y="2942709"/>
            <a:ext cx="230389" cy="1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717530" y="1174101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6200000" flipH="1">
            <a:off x="3538490" y="3595550"/>
            <a:ext cx="2010553" cy="663596"/>
          </a:xfrm>
          <a:prstGeom prst="bentConnector3">
            <a:avLst>
              <a:gd name="adj1" fmla="val 998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 flipH="1">
            <a:off x="3984374" y="2825061"/>
            <a:ext cx="124322" cy="235296"/>
            <a:chOff x="3360772" y="2469497"/>
            <a:chExt cx="126411" cy="229510"/>
          </a:xfrm>
        </p:grpSpPr>
        <p:cxnSp>
          <p:nvCxnSpPr>
            <p:cNvPr id="116" name="Straight Connector 115"/>
            <p:cNvCxnSpPr/>
            <p:nvPr/>
          </p:nvCxnSpPr>
          <p:spPr>
            <a:xfrm flipV="1">
              <a:off x="3360772" y="2469497"/>
              <a:ext cx="126411" cy="102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360772" y="2572174"/>
              <a:ext cx="126411" cy="126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/>
          <p:cNvCxnSpPr/>
          <p:nvPr/>
        </p:nvCxnSpPr>
        <p:spPr>
          <a:xfrm flipH="1">
            <a:off x="2272814" y="1265580"/>
            <a:ext cx="509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>
            <a:off x="2738877" y="4883221"/>
            <a:ext cx="2136684" cy="503393"/>
          </a:xfrm>
          <a:prstGeom prst="bentConnector3">
            <a:avLst>
              <a:gd name="adj1" fmla="val -216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4803894" y="5295136"/>
            <a:ext cx="0" cy="18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18" idx="3"/>
          </p:cNvCxnSpPr>
          <p:nvPr/>
        </p:nvCxnSpPr>
        <p:spPr>
          <a:xfrm flipV="1">
            <a:off x="6071489" y="5065776"/>
            <a:ext cx="1040665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111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Lee Wai Tong</dc:creator>
  <cp:lastModifiedBy>Peter Lee Wai Tong</cp:lastModifiedBy>
  <cp:revision>19</cp:revision>
  <dcterms:created xsi:type="dcterms:W3CDTF">2016-09-23T22:09:37Z</dcterms:created>
  <dcterms:modified xsi:type="dcterms:W3CDTF">2016-09-28T02:10:34Z</dcterms:modified>
</cp:coreProperties>
</file>