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3" autoAdjust="0"/>
    <p:restoredTop sz="94660"/>
  </p:normalViewPr>
  <p:slideViewPr>
    <p:cSldViewPr snapToGrid="0">
      <p:cViewPr>
        <p:scale>
          <a:sx n="96" d="100"/>
          <a:sy n="96" d="100"/>
        </p:scale>
        <p:origin x="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27/9/2016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991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27/9/2016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126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27/9/2016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519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27/9/2016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263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27/9/2016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37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27/9/2016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624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27/9/2016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04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27/9/2016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896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27/9/2016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925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27/9/2016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675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27/9/2016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636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868D5-0678-458C-B9C5-99CC38360805}" type="datetimeFigureOut">
              <a:rPr lang="en-SG" smtClean="0"/>
              <a:t>27/9/2016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416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57630" y="2074728"/>
            <a:ext cx="1200970" cy="1569660"/>
            <a:chOff x="4296229" y="798286"/>
            <a:chExt cx="1200970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4296229" y="798286"/>
              <a:ext cx="1200970" cy="15696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sz="1200" dirty="0" err="1" smtClean="0"/>
                <a:t>factDengueCase</a:t>
              </a:r>
              <a:endParaRPr lang="en-SG" sz="1200" dirty="0" smtClean="0"/>
            </a:p>
            <a:p>
              <a:endParaRPr lang="en-SG" sz="1200" dirty="0" smtClean="0"/>
            </a:p>
            <a:p>
              <a:r>
                <a:rPr lang="en-SG" sz="1200" dirty="0" smtClean="0"/>
                <a:t>Date (PK) (FK)</a:t>
              </a:r>
            </a:p>
            <a:p>
              <a:r>
                <a:rPr lang="en-SG" sz="1200" dirty="0" smtClean="0"/>
                <a:t>Latitude (PK)</a:t>
              </a:r>
            </a:p>
            <a:p>
              <a:r>
                <a:rPr lang="en-SG" sz="1200" dirty="0" smtClean="0"/>
                <a:t>Longitude (PK)</a:t>
              </a:r>
            </a:p>
            <a:p>
              <a:r>
                <a:rPr lang="en-SG" sz="1200" dirty="0" smtClean="0"/>
                <a:t>NumberOfCases</a:t>
              </a:r>
            </a:p>
            <a:p>
              <a:r>
                <a:rPr lang="en-SG" sz="1200" dirty="0"/>
                <a:t>Address</a:t>
              </a:r>
            </a:p>
            <a:p>
              <a:r>
                <a:rPr lang="en-SG" sz="1200" dirty="0" err="1" smtClean="0"/>
                <a:t>RegionId</a:t>
              </a:r>
              <a:r>
                <a:rPr lang="en-SG" sz="1200" dirty="0" smtClean="0"/>
                <a:t> (FK)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4296229" y="1126013"/>
              <a:ext cx="12009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3951" y="514373"/>
            <a:ext cx="1846633" cy="3046988"/>
            <a:chOff x="4294901" y="798286"/>
            <a:chExt cx="1173721" cy="3046988"/>
          </a:xfrm>
        </p:grpSpPr>
        <p:sp>
          <p:nvSpPr>
            <p:cNvPr id="13" name="TextBox 12"/>
            <p:cNvSpPr txBox="1"/>
            <p:nvPr/>
          </p:nvSpPr>
          <p:spPr>
            <a:xfrm>
              <a:off x="4296229" y="798286"/>
              <a:ext cx="1172393" cy="304698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sz="1200" dirty="0" err="1" smtClean="0"/>
                <a:t>factWeather</a:t>
              </a:r>
              <a:endParaRPr lang="en-SG" sz="1200" dirty="0" smtClean="0"/>
            </a:p>
            <a:p>
              <a:endParaRPr lang="en-SG" sz="1200" dirty="0" smtClean="0"/>
            </a:p>
            <a:p>
              <a:r>
                <a:rPr lang="en-SG" sz="1200" dirty="0" smtClean="0"/>
                <a:t>Date (PK) (FK)</a:t>
              </a:r>
            </a:p>
            <a:p>
              <a:r>
                <a:rPr lang="en-SG" sz="1200" dirty="0" err="1" smtClean="0"/>
                <a:t>LocationId</a:t>
              </a:r>
              <a:r>
                <a:rPr lang="en-SG" sz="1200" dirty="0" smtClean="0"/>
                <a:t> (PK) (FK)</a:t>
              </a:r>
            </a:p>
            <a:p>
              <a:r>
                <a:rPr lang="en-SG" sz="1200" dirty="0" err="1" smtClean="0"/>
                <a:t>DailyRainfallTotalmm</a:t>
              </a:r>
              <a:endParaRPr lang="en-SG" sz="1200" dirty="0"/>
            </a:p>
            <a:p>
              <a:r>
                <a:rPr lang="en-SG" sz="1200" dirty="0" smtClean="0"/>
                <a:t>Highest30MinRainfallmm</a:t>
              </a:r>
              <a:endParaRPr lang="en-SG" sz="1200" dirty="0"/>
            </a:p>
            <a:p>
              <a:r>
                <a:rPr lang="en-SG" sz="1200" dirty="0" smtClean="0"/>
                <a:t>Highest60MinRainfallmm</a:t>
              </a:r>
              <a:endParaRPr lang="en-SG" sz="1200" dirty="0"/>
            </a:p>
            <a:p>
              <a:r>
                <a:rPr lang="en-SG" sz="1200" dirty="0" smtClean="0"/>
                <a:t>Highest120MinRainfallmm</a:t>
              </a:r>
              <a:endParaRPr lang="en-SG" sz="1200" dirty="0"/>
            </a:p>
            <a:p>
              <a:r>
                <a:rPr lang="en-SG" sz="1200" dirty="0" err="1" smtClean="0"/>
                <a:t>MeanTemperature</a:t>
              </a:r>
              <a:endParaRPr lang="en-SG" sz="1200" dirty="0" smtClean="0"/>
            </a:p>
            <a:p>
              <a:r>
                <a:rPr lang="en-SG" sz="1200" dirty="0" err="1" smtClean="0"/>
                <a:t>MaxTemperature</a:t>
              </a:r>
              <a:endParaRPr lang="en-SG" sz="1200" dirty="0" smtClean="0"/>
            </a:p>
            <a:p>
              <a:r>
                <a:rPr lang="en-SG" sz="1200" dirty="0" err="1" smtClean="0"/>
                <a:t>MinTemperature</a:t>
              </a:r>
              <a:endParaRPr lang="en-SG" sz="1200" dirty="0" smtClean="0"/>
            </a:p>
            <a:p>
              <a:r>
                <a:rPr lang="en-SG" sz="1200" dirty="0" err="1" smtClean="0"/>
                <a:t>MeanWindSpeedkmh</a:t>
              </a:r>
              <a:endParaRPr lang="en-SG" sz="1200" dirty="0" smtClean="0"/>
            </a:p>
            <a:p>
              <a:r>
                <a:rPr lang="en-SG" sz="1200" dirty="0" err="1" smtClean="0"/>
                <a:t>MaxWindSpeedkmh</a:t>
              </a:r>
              <a:endParaRPr lang="en-SG" sz="1200" dirty="0" smtClean="0"/>
            </a:p>
            <a:p>
              <a:r>
                <a:rPr lang="en-SG" sz="1200" dirty="0" err="1" smtClean="0"/>
                <a:t>MeanHumidity</a:t>
              </a:r>
              <a:endParaRPr lang="en-SG" sz="1200" dirty="0" smtClean="0"/>
            </a:p>
            <a:p>
              <a:r>
                <a:rPr lang="en-SG" sz="1200" dirty="0" err="1" smtClean="0"/>
                <a:t>MaxHumidity</a:t>
              </a:r>
              <a:endParaRPr lang="en-SG" sz="1200" dirty="0" smtClean="0"/>
            </a:p>
            <a:p>
              <a:r>
                <a:rPr lang="en-SG" sz="1200" dirty="0" err="1" smtClean="0"/>
                <a:t>MinHumidity</a:t>
              </a:r>
              <a:endParaRPr lang="en-SG" sz="1200" dirty="0" smtClean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4294901" y="1127340"/>
              <a:ext cx="1172392" cy="6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557357" y="4557947"/>
            <a:ext cx="1514132" cy="1015663"/>
            <a:chOff x="4346799" y="4077063"/>
            <a:chExt cx="1514132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4346799" y="4077063"/>
              <a:ext cx="1514132" cy="10156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err="1" smtClean="0"/>
                <a:t>dimRegion</a:t>
              </a:r>
              <a:endParaRPr lang="en-SG" sz="1200" dirty="0" smtClean="0"/>
            </a:p>
            <a:p>
              <a:endParaRPr lang="en-SG" sz="1200" dirty="0" smtClean="0"/>
            </a:p>
            <a:p>
              <a:r>
                <a:rPr lang="en-SG" sz="1200" dirty="0" err="1" smtClean="0"/>
                <a:t>RegionId</a:t>
              </a:r>
              <a:r>
                <a:rPr lang="en-SG" sz="1200" dirty="0" smtClean="0"/>
                <a:t> (PK)</a:t>
              </a:r>
            </a:p>
            <a:p>
              <a:r>
                <a:rPr lang="en-SG" sz="1200" dirty="0" err="1" smtClean="0"/>
                <a:t>RegionName</a:t>
              </a:r>
              <a:endParaRPr lang="en-SG" sz="1200" dirty="0" smtClean="0"/>
            </a:p>
            <a:p>
              <a:r>
                <a:rPr lang="en-SG" sz="1200" dirty="0" smtClean="0"/>
                <a:t>Description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 flipV="1">
              <a:off x="4346799" y="4376057"/>
              <a:ext cx="1514132" cy="3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105817" y="4240127"/>
            <a:ext cx="1514132" cy="1384995"/>
            <a:chOff x="4296229" y="798286"/>
            <a:chExt cx="1514132" cy="1384995"/>
          </a:xfrm>
        </p:grpSpPr>
        <p:sp>
          <p:nvSpPr>
            <p:cNvPr id="21" name="TextBox 20"/>
            <p:cNvSpPr txBox="1"/>
            <p:nvPr/>
          </p:nvSpPr>
          <p:spPr>
            <a:xfrm>
              <a:off x="4296229" y="798286"/>
              <a:ext cx="1514132" cy="138499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err="1" smtClean="0"/>
                <a:t>dimWeatherStation</a:t>
              </a:r>
              <a:endParaRPr lang="en-SG" sz="1200" dirty="0" smtClean="0"/>
            </a:p>
            <a:p>
              <a:endParaRPr lang="en-SG" sz="1200" dirty="0" smtClean="0"/>
            </a:p>
            <a:p>
              <a:r>
                <a:rPr lang="en-SG" sz="1200" dirty="0" err="1" smtClean="0"/>
                <a:t>LocationId</a:t>
              </a:r>
              <a:r>
                <a:rPr lang="en-SG" sz="1200" dirty="0" smtClean="0"/>
                <a:t> (PK)</a:t>
              </a:r>
            </a:p>
            <a:p>
              <a:r>
                <a:rPr lang="en-SG" sz="1200" dirty="0" smtClean="0"/>
                <a:t>Address</a:t>
              </a:r>
            </a:p>
            <a:p>
              <a:r>
                <a:rPr lang="en-SG" sz="1200" dirty="0" smtClean="0"/>
                <a:t>Latitude</a:t>
              </a:r>
            </a:p>
            <a:p>
              <a:r>
                <a:rPr lang="en-SG" sz="1200" dirty="0" smtClean="0"/>
                <a:t>Longitude</a:t>
              </a:r>
            </a:p>
            <a:p>
              <a:r>
                <a:rPr lang="en-SG" sz="1200" dirty="0" err="1" smtClean="0"/>
                <a:t>RegionId</a:t>
              </a:r>
              <a:r>
                <a:rPr lang="en-SG" sz="1200" dirty="0" smtClean="0"/>
                <a:t> (FK)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 flipV="1">
              <a:off x="4296229" y="1112477"/>
              <a:ext cx="1514132" cy="3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/>
          <p:cNvCxnSpPr/>
          <p:nvPr/>
        </p:nvCxnSpPr>
        <p:spPr>
          <a:xfrm>
            <a:off x="4492116" y="4974299"/>
            <a:ext cx="0" cy="18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431219" y="3269475"/>
            <a:ext cx="126411" cy="229510"/>
            <a:chOff x="3360772" y="2469497"/>
            <a:chExt cx="126411" cy="229510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3360772" y="2469497"/>
              <a:ext cx="126411" cy="10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360772" y="2572174"/>
              <a:ext cx="126411" cy="126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Elbow Connector 42"/>
          <p:cNvCxnSpPr>
            <a:endCxn id="18" idx="1"/>
          </p:cNvCxnSpPr>
          <p:nvPr/>
        </p:nvCxnSpPr>
        <p:spPr>
          <a:xfrm>
            <a:off x="2565207" y="3362547"/>
            <a:ext cx="1992150" cy="1703232"/>
          </a:xfrm>
          <a:prstGeom prst="bentConnector3">
            <a:avLst>
              <a:gd name="adj1" fmla="val -135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>
            <a:off x="6071489" y="5065778"/>
            <a:ext cx="1034328" cy="3525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979406" y="5320716"/>
            <a:ext cx="126411" cy="229510"/>
            <a:chOff x="3360772" y="2469497"/>
            <a:chExt cx="126411" cy="229510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3360772" y="2469497"/>
              <a:ext cx="126411" cy="10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0772" y="2572174"/>
              <a:ext cx="126411" cy="126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788122" y="514373"/>
            <a:ext cx="1200970" cy="1200329"/>
            <a:chOff x="4296229" y="741033"/>
            <a:chExt cx="1200970" cy="1200329"/>
          </a:xfrm>
        </p:grpSpPr>
        <p:sp>
          <p:nvSpPr>
            <p:cNvPr id="45" name="TextBox 44"/>
            <p:cNvSpPr txBox="1"/>
            <p:nvPr/>
          </p:nvSpPr>
          <p:spPr>
            <a:xfrm>
              <a:off x="4296229" y="741033"/>
              <a:ext cx="1200970" cy="120032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err="1" smtClean="0"/>
                <a:t>dimTime</a:t>
              </a:r>
              <a:endParaRPr lang="en-SG" sz="1200" dirty="0" smtClean="0"/>
            </a:p>
            <a:p>
              <a:endParaRPr lang="en-SG" sz="1200" dirty="0" smtClean="0"/>
            </a:p>
            <a:p>
              <a:r>
                <a:rPr lang="en-SG" sz="1200" dirty="0" smtClean="0"/>
                <a:t>Date (PK)</a:t>
              </a:r>
            </a:p>
            <a:p>
              <a:r>
                <a:rPr lang="en-SG" sz="1200" dirty="0" err="1" smtClean="0"/>
                <a:t>WeekNumber</a:t>
              </a:r>
              <a:endParaRPr lang="en-SG" sz="1200" dirty="0" smtClean="0"/>
            </a:p>
            <a:p>
              <a:r>
                <a:rPr lang="en-SG" sz="1200" dirty="0" smtClean="0"/>
                <a:t>Month</a:t>
              </a:r>
            </a:p>
            <a:p>
              <a:r>
                <a:rPr lang="en-SG" sz="1200" dirty="0" smtClean="0"/>
                <a:t>Year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296229" y="1052281"/>
              <a:ext cx="12009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648559" y="879832"/>
            <a:ext cx="126411" cy="229510"/>
            <a:chOff x="3360772" y="2469497"/>
            <a:chExt cx="126411" cy="229510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3360772" y="2469497"/>
              <a:ext cx="126411" cy="10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360772" y="2572174"/>
              <a:ext cx="126411" cy="126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4052965" y="1114537"/>
            <a:ext cx="0" cy="18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4" idx="1"/>
          </p:cNvCxnSpPr>
          <p:nvPr/>
        </p:nvCxnSpPr>
        <p:spPr>
          <a:xfrm rot="5400000">
            <a:off x="1775216" y="1846651"/>
            <a:ext cx="1795321" cy="230492"/>
          </a:xfrm>
          <a:prstGeom prst="bentConnector4">
            <a:avLst>
              <a:gd name="adj1" fmla="val 157"/>
              <a:gd name="adj2" fmla="val 1991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052965" y="881279"/>
            <a:ext cx="0" cy="18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3" idx="3"/>
            <a:endCxn id="21" idx="3"/>
          </p:cNvCxnSpPr>
          <p:nvPr/>
        </p:nvCxnSpPr>
        <p:spPr>
          <a:xfrm flipH="1">
            <a:off x="8619949" y="2037867"/>
            <a:ext cx="634" cy="2894758"/>
          </a:xfrm>
          <a:prstGeom prst="bentConnector3">
            <a:avLst>
              <a:gd name="adj1" fmla="val -360567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 flipH="1">
            <a:off x="8622672" y="1926963"/>
            <a:ext cx="124322" cy="235296"/>
            <a:chOff x="3360772" y="2469497"/>
            <a:chExt cx="126411" cy="229510"/>
          </a:xfrm>
        </p:grpSpPr>
        <p:cxnSp>
          <p:nvCxnSpPr>
            <p:cNvPr id="74" name="Straight Connector 73"/>
            <p:cNvCxnSpPr/>
            <p:nvPr/>
          </p:nvCxnSpPr>
          <p:spPr>
            <a:xfrm flipV="1">
              <a:off x="3360772" y="2469497"/>
              <a:ext cx="126411" cy="10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0772" y="2572174"/>
              <a:ext cx="126411" cy="126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/>
          <p:cNvCxnSpPr/>
          <p:nvPr/>
        </p:nvCxnSpPr>
        <p:spPr>
          <a:xfrm>
            <a:off x="8688529" y="4841145"/>
            <a:ext cx="0" cy="18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870520" y="1311121"/>
            <a:ext cx="1200970" cy="1384995"/>
            <a:chOff x="4296228" y="798286"/>
            <a:chExt cx="1200970" cy="1384995"/>
          </a:xfrm>
        </p:grpSpPr>
        <p:sp>
          <p:nvSpPr>
            <p:cNvPr id="53" name="TextBox 52"/>
            <p:cNvSpPr txBox="1"/>
            <p:nvPr/>
          </p:nvSpPr>
          <p:spPr>
            <a:xfrm>
              <a:off x="4296229" y="798286"/>
              <a:ext cx="1200968" cy="138499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err="1" smtClean="0"/>
                <a:t>factUVIndex</a:t>
              </a:r>
              <a:endParaRPr lang="en-SG" sz="1200" dirty="0" smtClean="0"/>
            </a:p>
            <a:p>
              <a:endParaRPr lang="en-SG" sz="1200" dirty="0" smtClean="0"/>
            </a:p>
            <a:p>
              <a:r>
                <a:rPr lang="en-SG" sz="1200" dirty="0" smtClean="0"/>
                <a:t>Date (PK) (FK)</a:t>
              </a:r>
            </a:p>
            <a:p>
              <a:r>
                <a:rPr lang="en-SG" sz="1200" dirty="0" smtClean="0"/>
                <a:t>MeanUVIndex</a:t>
              </a:r>
            </a:p>
            <a:p>
              <a:r>
                <a:rPr lang="en-SG" sz="1200" dirty="0" err="1" smtClean="0"/>
                <a:t>MaxUVIndex</a:t>
              </a:r>
              <a:endParaRPr lang="en-SG" sz="1200" dirty="0"/>
            </a:p>
            <a:p>
              <a:r>
                <a:rPr lang="en-SG" sz="1200" dirty="0" err="1" smtClean="0"/>
                <a:t>MinUVIndex</a:t>
              </a:r>
              <a:endParaRPr lang="en-SG" sz="1200" dirty="0"/>
            </a:p>
            <a:p>
              <a:r>
                <a:rPr lang="en-SG" sz="1200" dirty="0" err="1" smtClean="0"/>
                <a:t>RegionId</a:t>
              </a:r>
              <a:r>
                <a:rPr lang="en-SG" sz="1200" dirty="0" smtClean="0"/>
                <a:t> (FK)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4296228" y="1129034"/>
              <a:ext cx="12009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4746200" y="1993273"/>
            <a:ext cx="126411" cy="229510"/>
            <a:chOff x="3360772" y="2469497"/>
            <a:chExt cx="126411" cy="229510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3360772" y="2469497"/>
              <a:ext cx="126411" cy="10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360772" y="2572174"/>
              <a:ext cx="126411" cy="126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 flipH="1">
            <a:off x="6070840" y="1886002"/>
            <a:ext cx="124322" cy="235296"/>
            <a:chOff x="3360772" y="2469497"/>
            <a:chExt cx="126411" cy="229510"/>
          </a:xfrm>
        </p:grpSpPr>
        <p:cxnSp>
          <p:nvCxnSpPr>
            <p:cNvPr id="64" name="Straight Connector 63"/>
            <p:cNvCxnSpPr/>
            <p:nvPr/>
          </p:nvCxnSpPr>
          <p:spPr>
            <a:xfrm flipV="1">
              <a:off x="3360772" y="2469497"/>
              <a:ext cx="126411" cy="10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360772" y="2572174"/>
              <a:ext cx="126411" cy="126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876197" y="2991154"/>
            <a:ext cx="1200970" cy="1384995"/>
            <a:chOff x="4296229" y="798286"/>
            <a:chExt cx="1200970" cy="1384995"/>
          </a:xfrm>
        </p:grpSpPr>
        <p:sp>
          <p:nvSpPr>
            <p:cNvPr id="67" name="TextBox 66"/>
            <p:cNvSpPr txBox="1"/>
            <p:nvPr/>
          </p:nvSpPr>
          <p:spPr>
            <a:xfrm>
              <a:off x="4296229" y="798286"/>
              <a:ext cx="1200968" cy="138499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err="1" smtClean="0"/>
                <a:t>factPSI</a:t>
              </a:r>
              <a:endParaRPr lang="en-SG" sz="1200" dirty="0" smtClean="0"/>
            </a:p>
            <a:p>
              <a:endParaRPr lang="en-SG" sz="1200" dirty="0" smtClean="0"/>
            </a:p>
            <a:p>
              <a:r>
                <a:rPr lang="en-SG" sz="1200" dirty="0" smtClean="0"/>
                <a:t>Date (PK) (FK)</a:t>
              </a:r>
            </a:p>
            <a:p>
              <a:r>
                <a:rPr lang="en-SG" sz="1200" dirty="0" err="1" smtClean="0"/>
                <a:t>MeanPSI</a:t>
              </a:r>
              <a:endParaRPr lang="en-SG" sz="1200" dirty="0"/>
            </a:p>
            <a:p>
              <a:r>
                <a:rPr lang="en-SG" sz="1200" dirty="0" err="1" smtClean="0"/>
                <a:t>MaxPSI</a:t>
              </a:r>
              <a:endParaRPr lang="en-SG" sz="1200" dirty="0"/>
            </a:p>
            <a:p>
              <a:r>
                <a:rPr lang="en-SG" sz="1200" dirty="0" err="1" smtClean="0"/>
                <a:t>MinPSI</a:t>
              </a:r>
              <a:endParaRPr lang="en-SG" sz="1200" dirty="0"/>
            </a:p>
            <a:p>
              <a:r>
                <a:rPr lang="en-SG" sz="1200" dirty="0" err="1" smtClean="0"/>
                <a:t>RegionId</a:t>
              </a:r>
              <a:r>
                <a:rPr lang="en-SG" sz="1200" dirty="0" smtClean="0"/>
                <a:t> (FK)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4296229" y="1126467"/>
              <a:ext cx="12009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4740689" y="3408636"/>
            <a:ext cx="126411" cy="229510"/>
            <a:chOff x="3360772" y="2469497"/>
            <a:chExt cx="126411" cy="229510"/>
          </a:xfrm>
        </p:grpSpPr>
        <p:cxnSp>
          <p:nvCxnSpPr>
            <p:cNvPr id="72" name="Straight Connector 71"/>
            <p:cNvCxnSpPr/>
            <p:nvPr/>
          </p:nvCxnSpPr>
          <p:spPr>
            <a:xfrm flipV="1">
              <a:off x="3360772" y="2469497"/>
              <a:ext cx="126411" cy="10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360772" y="2572174"/>
              <a:ext cx="126411" cy="126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flipH="1">
            <a:off x="6070840" y="3568644"/>
            <a:ext cx="124322" cy="235296"/>
            <a:chOff x="3360772" y="2469497"/>
            <a:chExt cx="126411" cy="229510"/>
          </a:xfrm>
        </p:grpSpPr>
        <p:cxnSp>
          <p:nvCxnSpPr>
            <p:cNvPr id="79" name="Straight Connector 78"/>
            <p:cNvCxnSpPr/>
            <p:nvPr/>
          </p:nvCxnSpPr>
          <p:spPr>
            <a:xfrm flipV="1">
              <a:off x="3360772" y="2469497"/>
              <a:ext cx="126411" cy="10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360772" y="2572174"/>
              <a:ext cx="126411" cy="126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3994770" y="982094"/>
            <a:ext cx="2779181" cy="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988915" y="1500762"/>
            <a:ext cx="313341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052965" y="1409283"/>
            <a:ext cx="0" cy="18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2431219" y="2737084"/>
            <a:ext cx="126411" cy="229510"/>
            <a:chOff x="3360772" y="2469497"/>
            <a:chExt cx="126411" cy="229510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3360772" y="2469497"/>
              <a:ext cx="126411" cy="10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3360772" y="2572174"/>
              <a:ext cx="126411" cy="126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Elbow Connector 94"/>
          <p:cNvCxnSpPr/>
          <p:nvPr/>
        </p:nvCxnSpPr>
        <p:spPr>
          <a:xfrm rot="16200000" flipH="1">
            <a:off x="3561768" y="2246929"/>
            <a:ext cx="2060597" cy="568264"/>
          </a:xfrm>
          <a:prstGeom prst="bentConnector3">
            <a:avLst>
              <a:gd name="adj1" fmla="val 9770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53" idx="3"/>
          </p:cNvCxnSpPr>
          <p:nvPr/>
        </p:nvCxnSpPr>
        <p:spPr>
          <a:xfrm flipH="1">
            <a:off x="6069526" y="2003619"/>
            <a:ext cx="1963" cy="2929006"/>
          </a:xfrm>
          <a:prstGeom prst="bentConnector4">
            <a:avLst>
              <a:gd name="adj1" fmla="val -27002038"/>
              <a:gd name="adj2" fmla="val 981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135838" y="4974298"/>
            <a:ext cx="0" cy="18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179703" y="4773232"/>
            <a:ext cx="0" cy="18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133001" y="4590275"/>
            <a:ext cx="0" cy="18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/>
          <p:nvPr/>
        </p:nvCxnSpPr>
        <p:spPr>
          <a:xfrm>
            <a:off x="3994770" y="1214906"/>
            <a:ext cx="881429" cy="889081"/>
          </a:xfrm>
          <a:prstGeom prst="bentConnector3">
            <a:avLst>
              <a:gd name="adj1" fmla="val 551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7" idx="3"/>
          </p:cNvCxnSpPr>
          <p:nvPr/>
        </p:nvCxnSpPr>
        <p:spPr>
          <a:xfrm flipH="1">
            <a:off x="6075057" y="3683652"/>
            <a:ext cx="2108" cy="1004088"/>
          </a:xfrm>
          <a:prstGeom prst="bentConnector4">
            <a:avLst>
              <a:gd name="adj1" fmla="val -15724383"/>
              <a:gd name="adj2" fmla="val 999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2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106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Lee Wai Tong</dc:creator>
  <cp:lastModifiedBy>Peter Lee Wai Tong</cp:lastModifiedBy>
  <cp:revision>16</cp:revision>
  <dcterms:created xsi:type="dcterms:W3CDTF">2016-09-23T22:09:37Z</dcterms:created>
  <dcterms:modified xsi:type="dcterms:W3CDTF">2016-09-27T08:19:02Z</dcterms:modified>
</cp:coreProperties>
</file>