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 autoAdjust="0"/>
    <p:restoredTop sz="94660"/>
  </p:normalViewPr>
  <p:slideViewPr>
    <p:cSldViewPr snapToGrid="0">
      <p:cViewPr>
        <p:scale>
          <a:sx n="83" d="100"/>
          <a:sy n="83" d="100"/>
        </p:scale>
        <p:origin x="-821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9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2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1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2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9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2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7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3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68D5-0678-458C-B9C5-99CC38360805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1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99429" y="1689678"/>
            <a:ext cx="1514132" cy="1938992"/>
            <a:chOff x="4296229" y="798286"/>
            <a:chExt cx="1514132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4296229" y="798286"/>
              <a:ext cx="1514132" cy="19389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DiseaseFact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/>
                <a:t>D</a:t>
              </a:r>
              <a:r>
                <a:rPr lang="en-SG" sz="1200" dirty="0" smtClean="0"/>
                <a:t>ate</a:t>
              </a:r>
            </a:p>
            <a:p>
              <a:r>
                <a:rPr lang="en-SG" sz="1200" dirty="0" smtClean="0"/>
                <a:t>Latitude</a:t>
              </a:r>
            </a:p>
            <a:p>
              <a:r>
                <a:rPr lang="en-SG" sz="1200" dirty="0" smtClean="0"/>
                <a:t>Longitude</a:t>
              </a:r>
            </a:p>
            <a:p>
              <a:r>
                <a:rPr lang="en-SG" sz="1200" dirty="0" smtClean="0"/>
                <a:t>Address</a:t>
              </a:r>
            </a:p>
            <a:p>
              <a:r>
                <a:rPr lang="en-SG" sz="1200" dirty="0" err="1"/>
                <a:t>D</a:t>
              </a:r>
              <a:r>
                <a:rPr lang="en-SG" sz="1200" dirty="0" err="1" smtClean="0"/>
                <a:t>iseaseName</a:t>
              </a:r>
              <a:endParaRPr lang="en-SG" sz="1200" dirty="0" smtClean="0"/>
            </a:p>
            <a:p>
              <a:r>
                <a:rPr lang="en-SG" sz="1200" dirty="0" err="1" smtClean="0"/>
                <a:t>NumOfOngoingCases</a:t>
              </a:r>
              <a:endParaRPr lang="en-SG" sz="1200" dirty="0" smtClean="0"/>
            </a:p>
            <a:p>
              <a:r>
                <a:rPr lang="en-SG" sz="1200" dirty="0" err="1" smtClean="0"/>
                <a:t>NumOfNewCases</a:t>
              </a:r>
              <a:endParaRPr lang="en-SG" sz="1200" dirty="0" smtClean="0"/>
            </a:p>
            <a:p>
              <a:r>
                <a:rPr lang="en-SG" sz="1200" dirty="0" smtClean="0"/>
                <a:t>Region (FK)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 flipV="1">
              <a:off x="4296229" y="11756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606932" y="1689678"/>
            <a:ext cx="1410258" cy="3046988"/>
            <a:chOff x="4296229" y="798286"/>
            <a:chExt cx="1410258" cy="3046988"/>
          </a:xfrm>
        </p:grpSpPr>
        <p:sp>
          <p:nvSpPr>
            <p:cNvPr id="13" name="TextBox 12"/>
            <p:cNvSpPr txBox="1"/>
            <p:nvPr/>
          </p:nvSpPr>
          <p:spPr>
            <a:xfrm>
              <a:off x="4296229" y="798286"/>
              <a:ext cx="1410258" cy="30469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WeatherFact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</a:t>
              </a:r>
            </a:p>
            <a:p>
              <a:r>
                <a:rPr lang="en-SG" sz="1200" dirty="0" err="1" smtClean="0"/>
                <a:t>WeatherStation</a:t>
              </a:r>
              <a:endParaRPr lang="en-SG" sz="1200" dirty="0" smtClean="0"/>
            </a:p>
            <a:p>
              <a:r>
                <a:rPr lang="en-SG" sz="1200" dirty="0" err="1" smtClean="0"/>
                <a:t>TemperatureMin</a:t>
              </a:r>
              <a:endParaRPr lang="en-SG" sz="1200" dirty="0" smtClean="0"/>
            </a:p>
            <a:p>
              <a:r>
                <a:rPr lang="en-SG" sz="1200" dirty="0" err="1" smtClean="0"/>
                <a:t>TemperatureMax</a:t>
              </a:r>
              <a:endParaRPr lang="en-SG" sz="1200" dirty="0" smtClean="0"/>
            </a:p>
            <a:p>
              <a:r>
                <a:rPr lang="en-SG" sz="1200" dirty="0" err="1" smtClean="0"/>
                <a:t>TemperatureMean</a:t>
              </a:r>
              <a:endParaRPr lang="en-SG" sz="1200" dirty="0" smtClean="0"/>
            </a:p>
            <a:p>
              <a:r>
                <a:rPr lang="en-SG" sz="1200" dirty="0" err="1" smtClean="0"/>
                <a:t>HumidityMin</a:t>
              </a:r>
              <a:endParaRPr lang="en-SG" sz="1200" dirty="0" smtClean="0"/>
            </a:p>
            <a:p>
              <a:r>
                <a:rPr lang="en-SG" sz="1200" dirty="0" err="1" smtClean="0"/>
                <a:t>HumidityMax</a:t>
              </a:r>
              <a:endParaRPr lang="en-SG" sz="1200" dirty="0" smtClean="0"/>
            </a:p>
            <a:p>
              <a:r>
                <a:rPr lang="en-SG" sz="1200" dirty="0" err="1" smtClean="0"/>
                <a:t>HumidityMean</a:t>
              </a:r>
              <a:endParaRPr lang="en-SG" sz="1200" dirty="0" smtClean="0"/>
            </a:p>
            <a:p>
              <a:r>
                <a:rPr lang="en-SG" sz="1200" dirty="0" err="1" smtClean="0"/>
                <a:t>RainfallTotal</a:t>
              </a:r>
              <a:endParaRPr lang="en-SG" sz="1200" dirty="0" smtClean="0"/>
            </a:p>
            <a:p>
              <a:r>
                <a:rPr lang="en-SG" sz="1200" dirty="0" smtClean="0"/>
                <a:t>RainfallHigh30Min</a:t>
              </a:r>
            </a:p>
            <a:p>
              <a:r>
                <a:rPr lang="en-SG" sz="1200" dirty="0" smtClean="0"/>
                <a:t>RainfallHigh60Min</a:t>
              </a:r>
            </a:p>
            <a:p>
              <a:r>
                <a:rPr lang="en-SG" sz="1200" dirty="0" smtClean="0"/>
                <a:t>RainfallHigh120Min</a:t>
              </a:r>
            </a:p>
            <a:p>
              <a:r>
                <a:rPr lang="en-SG" sz="1200" dirty="0" err="1" smtClean="0"/>
                <a:t>UVIndex</a:t>
              </a:r>
              <a:endParaRPr lang="en-SG" sz="1200" dirty="0" smtClean="0"/>
            </a:p>
            <a:p>
              <a:r>
                <a:rPr lang="en-SG" sz="1200" dirty="0" smtClean="0"/>
                <a:t>PSI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296229" y="1175657"/>
              <a:ext cx="141025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391926" y="1810092"/>
            <a:ext cx="1514132" cy="1015663"/>
            <a:chOff x="4296229" y="798286"/>
            <a:chExt cx="1514132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4296229" y="798286"/>
              <a:ext cx="1514132" cy="10156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HDBCarPark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Location</a:t>
              </a:r>
            </a:p>
            <a:p>
              <a:r>
                <a:rPr lang="en-SG" sz="1200" dirty="0" err="1" smtClean="0"/>
                <a:t>NumOfCarParks</a:t>
              </a:r>
              <a:endParaRPr lang="en-SG" sz="1200" dirty="0" smtClean="0"/>
            </a:p>
            <a:p>
              <a:r>
                <a:rPr lang="en-SG" sz="1200" dirty="0" smtClean="0"/>
                <a:t>Region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4296229" y="11756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903959" y="1689678"/>
            <a:ext cx="1514132" cy="1200329"/>
            <a:chOff x="4296229" y="798286"/>
            <a:chExt cx="1514132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4296229" y="798286"/>
              <a:ext cx="1514132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WeatherStation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err="1" smtClean="0"/>
                <a:t>WeatherStation</a:t>
              </a:r>
              <a:endParaRPr lang="en-SG" sz="1200" dirty="0" smtClean="0"/>
            </a:p>
            <a:p>
              <a:r>
                <a:rPr lang="en-SG" sz="1200" dirty="0" smtClean="0"/>
                <a:t>Latitude</a:t>
              </a:r>
            </a:p>
            <a:p>
              <a:r>
                <a:rPr lang="en-SG" sz="1200" dirty="0" smtClean="0"/>
                <a:t>Longitude</a:t>
              </a:r>
            </a:p>
            <a:p>
              <a:r>
                <a:rPr lang="en-SG" sz="1200" dirty="0" smtClean="0"/>
                <a:t>Region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4296229" y="11756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 flipV="1">
            <a:off x="8017190" y="3094360"/>
            <a:ext cx="142072" cy="11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017190" y="3213172"/>
            <a:ext cx="142072" cy="20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841105" y="2226444"/>
            <a:ext cx="5715" cy="26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56628" y="2226444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94835" y="2556497"/>
            <a:ext cx="126411" cy="10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94835" y="2659174"/>
            <a:ext cx="126411" cy="126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1"/>
            <a:endCxn id="18" idx="3"/>
          </p:cNvCxnSpPr>
          <p:nvPr/>
        </p:nvCxnSpPr>
        <p:spPr>
          <a:xfrm rot="10800000">
            <a:off x="3906059" y="2317924"/>
            <a:ext cx="593371" cy="3412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3" idx="3"/>
          </p:cNvCxnSpPr>
          <p:nvPr/>
        </p:nvCxnSpPr>
        <p:spPr>
          <a:xfrm flipV="1">
            <a:off x="8017190" y="2363643"/>
            <a:ext cx="886769" cy="8495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Lee Wai Tong</dc:creator>
  <cp:lastModifiedBy>Peter Lee Wai Tong</cp:lastModifiedBy>
  <cp:revision>4</cp:revision>
  <dcterms:created xsi:type="dcterms:W3CDTF">2016-09-23T22:09:37Z</dcterms:created>
  <dcterms:modified xsi:type="dcterms:W3CDTF">2016-09-23T22:43:33Z</dcterms:modified>
</cp:coreProperties>
</file>