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 autoAdjust="0"/>
    <p:restoredTop sz="94660"/>
  </p:normalViewPr>
  <p:slideViewPr>
    <p:cSldViewPr snapToGrid="0">
      <p:cViewPr>
        <p:scale>
          <a:sx n="100" d="100"/>
          <a:sy n="100" d="100"/>
        </p:scale>
        <p:origin x="-7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9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2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1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2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9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7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3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68D5-0678-458C-B9C5-99CC38360805}" type="datetimeFigureOut">
              <a:rPr lang="en-SG" smtClean="0"/>
              <a:t>26/9/2016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1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85093" y="1787345"/>
            <a:ext cx="1200970" cy="1569660"/>
            <a:chOff x="4296229" y="798286"/>
            <a:chExt cx="1200970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4296229" y="798286"/>
              <a:ext cx="1200970" cy="15696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factDisease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 (FK)</a:t>
              </a:r>
            </a:p>
            <a:p>
              <a:r>
                <a:rPr lang="en-SG" sz="1200" dirty="0" smtClean="0"/>
                <a:t>Latitude (PK)</a:t>
              </a:r>
              <a:endParaRPr lang="en-SG" sz="1200" dirty="0" smtClean="0"/>
            </a:p>
            <a:p>
              <a:r>
                <a:rPr lang="en-SG" sz="1200" dirty="0" smtClean="0"/>
                <a:t>Longitude (PK)</a:t>
              </a:r>
              <a:endParaRPr lang="en-SG" sz="1200" dirty="0" smtClean="0"/>
            </a:p>
            <a:p>
              <a:r>
                <a:rPr lang="en-SG" sz="1200" dirty="0" err="1" smtClean="0"/>
                <a:t>NumberOfCases</a:t>
              </a:r>
              <a:endParaRPr lang="en-SG" sz="1200" dirty="0" smtClean="0"/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</a:t>
              </a:r>
              <a:r>
                <a:rPr lang="en-SG" sz="1200" dirty="0" smtClean="0"/>
                <a:t>(FK)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296229" y="117565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610637" y="174223"/>
            <a:ext cx="1844545" cy="3785652"/>
            <a:chOff x="4296229" y="798286"/>
            <a:chExt cx="1172394" cy="3785652"/>
          </a:xfrm>
        </p:grpSpPr>
        <p:sp>
          <p:nvSpPr>
            <p:cNvPr id="13" name="TextBox 12"/>
            <p:cNvSpPr txBox="1"/>
            <p:nvPr/>
          </p:nvSpPr>
          <p:spPr>
            <a:xfrm>
              <a:off x="4296229" y="798286"/>
              <a:ext cx="1172394" cy="37856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fact</a:t>
              </a:r>
              <a:r>
                <a:rPr lang="en-SG" sz="1200" dirty="0" err="1" smtClean="0"/>
                <a:t>Weather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 (FK)</a:t>
              </a:r>
              <a:endParaRPr lang="en-SG" sz="1200" dirty="0" smtClean="0"/>
            </a:p>
            <a:p>
              <a:r>
                <a:rPr lang="en-SG" sz="1200" dirty="0" err="1" smtClean="0"/>
                <a:t>LocationId</a:t>
              </a:r>
              <a:r>
                <a:rPr lang="en-SG" sz="1200" dirty="0" smtClean="0"/>
                <a:t> (PK) (FK)</a:t>
              </a:r>
              <a:endParaRPr lang="en-SG" sz="1200" dirty="0" smtClean="0"/>
            </a:p>
            <a:p>
              <a:r>
                <a:rPr lang="en-SG" sz="1200" dirty="0" err="1" smtClean="0"/>
                <a:t>DailyRainfallTotalmm</a:t>
              </a:r>
              <a:endParaRPr lang="en-SG" sz="1200" dirty="0"/>
            </a:p>
            <a:p>
              <a:r>
                <a:rPr lang="en-SG" sz="1200" dirty="0" smtClean="0"/>
                <a:t>Highest30MinRainfallmm</a:t>
              </a:r>
              <a:endParaRPr lang="en-SG" sz="1200" dirty="0"/>
            </a:p>
            <a:p>
              <a:r>
                <a:rPr lang="en-SG" sz="1200" dirty="0" smtClean="0"/>
                <a:t>Highest60MinRainfallmm</a:t>
              </a:r>
              <a:endParaRPr lang="en-SG" sz="1200" dirty="0"/>
            </a:p>
            <a:p>
              <a:r>
                <a:rPr lang="en-SG" sz="1200" dirty="0" smtClean="0"/>
                <a:t>Highest120MinRainfallmm</a:t>
              </a:r>
              <a:endParaRPr lang="en-SG" sz="1200" dirty="0"/>
            </a:p>
            <a:p>
              <a:r>
                <a:rPr lang="en-SG" sz="1200" dirty="0" err="1" smtClean="0"/>
                <a:t>MeanTemperature</a:t>
              </a:r>
              <a:endParaRPr lang="en-SG" sz="1200" dirty="0" smtClean="0"/>
            </a:p>
            <a:p>
              <a:r>
                <a:rPr lang="en-SG" sz="1200" dirty="0" err="1" smtClean="0"/>
                <a:t>MaxTemperature</a:t>
              </a:r>
              <a:endParaRPr lang="en-SG" sz="1200" dirty="0" smtClean="0"/>
            </a:p>
            <a:p>
              <a:r>
                <a:rPr lang="en-SG" sz="1200" dirty="0" err="1" smtClean="0"/>
                <a:t>MinTemperature</a:t>
              </a:r>
              <a:endParaRPr lang="en-SG" sz="1200" dirty="0" smtClean="0"/>
            </a:p>
            <a:p>
              <a:r>
                <a:rPr lang="en-SG" sz="1200" dirty="0" err="1" smtClean="0"/>
                <a:t>MeanWindSpeedkmh</a:t>
              </a:r>
              <a:endParaRPr lang="en-SG" sz="1200" dirty="0" smtClean="0"/>
            </a:p>
            <a:p>
              <a:r>
                <a:rPr lang="en-SG" sz="1200" dirty="0" err="1" smtClean="0"/>
                <a:t>MaxWindSpeedkmh</a:t>
              </a:r>
              <a:endParaRPr lang="en-SG" sz="1200" dirty="0" smtClean="0"/>
            </a:p>
            <a:p>
              <a:r>
                <a:rPr lang="en-SG" sz="1200" dirty="0" err="1" smtClean="0"/>
                <a:t>Mean</a:t>
              </a:r>
              <a:r>
                <a:rPr lang="en-SG" sz="1200" dirty="0" err="1" smtClean="0"/>
                <a:t>Humidity</a:t>
              </a:r>
              <a:endParaRPr lang="en-SG" sz="1200" dirty="0" smtClean="0"/>
            </a:p>
            <a:p>
              <a:r>
                <a:rPr lang="en-SG" sz="1200" dirty="0" err="1" smtClean="0"/>
                <a:t>MaxHumidity</a:t>
              </a:r>
              <a:endParaRPr lang="en-SG" sz="1200" dirty="0" smtClean="0"/>
            </a:p>
            <a:p>
              <a:r>
                <a:rPr lang="en-SG" sz="1200" dirty="0" err="1" smtClean="0"/>
                <a:t>MinHumidity</a:t>
              </a:r>
              <a:endParaRPr lang="en-SG" sz="1200" dirty="0" smtClean="0"/>
            </a:p>
            <a:p>
              <a:r>
                <a:rPr lang="en-SG" sz="1200" dirty="0" smtClean="0"/>
                <a:t>PSI</a:t>
              </a:r>
            </a:p>
            <a:p>
              <a:r>
                <a:rPr lang="en-SG" sz="1200" dirty="0" err="1" smtClean="0"/>
                <a:t>MeanUVIndex</a:t>
              </a:r>
              <a:endParaRPr lang="en-SG" sz="1200" dirty="0" smtClean="0"/>
            </a:p>
            <a:p>
              <a:r>
                <a:rPr lang="en-SG" sz="1200" dirty="0" err="1" smtClean="0"/>
                <a:t>MaxUVIndex</a:t>
              </a:r>
              <a:endParaRPr lang="en-SG" sz="1200" dirty="0" smtClean="0"/>
            </a:p>
            <a:p>
              <a:r>
                <a:rPr lang="en-SG" sz="1200" dirty="0" err="1" smtClean="0"/>
                <a:t>MinUVIndex</a:t>
              </a:r>
              <a:endParaRPr lang="en-SG" sz="1200" dirty="0" smtClean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296231" y="1175659"/>
              <a:ext cx="1172392" cy="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611521" y="4291332"/>
            <a:ext cx="1514132" cy="1015663"/>
            <a:chOff x="4346799" y="4077063"/>
            <a:chExt cx="151413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346799" y="4077063"/>
              <a:ext cx="1514132" cy="10156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dimRegion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(PK)</a:t>
              </a:r>
              <a:endParaRPr lang="en-SG" sz="1200" dirty="0" smtClean="0"/>
            </a:p>
            <a:p>
              <a:r>
                <a:rPr lang="en-SG" sz="1200" dirty="0" err="1" smtClean="0"/>
                <a:t>RegionName</a:t>
              </a:r>
              <a:endParaRPr lang="en-SG" sz="1200" dirty="0" smtClean="0"/>
            </a:p>
            <a:p>
              <a:r>
                <a:rPr lang="en-SG" sz="1200" dirty="0" smtClean="0"/>
                <a:t>Description</a:t>
              </a:r>
              <a:endParaRPr lang="en-SG" sz="1200" dirty="0" smtClean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4346799" y="43760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59981" y="4218435"/>
            <a:ext cx="1514132" cy="1384995"/>
            <a:chOff x="4296229" y="798286"/>
            <a:chExt cx="1514132" cy="1384995"/>
          </a:xfrm>
        </p:grpSpPr>
        <p:sp>
          <p:nvSpPr>
            <p:cNvPr id="21" name="TextBox 20"/>
            <p:cNvSpPr txBox="1"/>
            <p:nvPr/>
          </p:nvSpPr>
          <p:spPr>
            <a:xfrm>
              <a:off x="4296229" y="798286"/>
              <a:ext cx="1514132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dimWeatherStation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LocationId</a:t>
              </a:r>
              <a:r>
                <a:rPr lang="en-SG" sz="1200" dirty="0" smtClean="0"/>
                <a:t> (PK)</a:t>
              </a:r>
            </a:p>
            <a:p>
              <a:r>
                <a:rPr lang="en-SG" sz="1200" dirty="0" smtClean="0"/>
                <a:t>Address</a:t>
              </a:r>
              <a:endParaRPr lang="en-SG" sz="1200" dirty="0" smtClean="0"/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  <a:endParaRPr lang="en-SG" sz="1200" dirty="0" smtClean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4296229" y="11756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 flipV="1">
            <a:off x="5193237" y="4681628"/>
            <a:ext cx="5715" cy="26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46280" y="4707684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60772" y="2469497"/>
            <a:ext cx="126411" cy="229510"/>
            <a:chOff x="3360772" y="2469497"/>
            <a:chExt cx="126411" cy="22951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Elbow Connector 42"/>
          <p:cNvCxnSpPr>
            <a:stCxn id="4" idx="1"/>
            <a:endCxn id="18" idx="1"/>
          </p:cNvCxnSpPr>
          <p:nvPr/>
        </p:nvCxnSpPr>
        <p:spPr>
          <a:xfrm rot="10800000" flipH="1" flipV="1">
            <a:off x="3485093" y="2572174"/>
            <a:ext cx="126428" cy="2226989"/>
          </a:xfrm>
          <a:prstGeom prst="bentConnector3">
            <a:avLst>
              <a:gd name="adj1" fmla="val -1808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5125653" y="4799163"/>
            <a:ext cx="1034328" cy="6146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033570" y="5299024"/>
            <a:ext cx="126411" cy="229510"/>
            <a:chOff x="3360772" y="2469497"/>
            <a:chExt cx="126411" cy="22951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715585" y="226990"/>
            <a:ext cx="1200970" cy="1200329"/>
            <a:chOff x="4296229" y="741033"/>
            <a:chExt cx="1200970" cy="1200329"/>
          </a:xfrm>
        </p:grpSpPr>
        <p:sp>
          <p:nvSpPr>
            <p:cNvPr id="45" name="TextBox 44"/>
            <p:cNvSpPr txBox="1"/>
            <p:nvPr/>
          </p:nvSpPr>
          <p:spPr>
            <a:xfrm>
              <a:off x="4296229" y="741033"/>
              <a:ext cx="1200970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dimTime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</a:t>
              </a:r>
            </a:p>
            <a:p>
              <a:r>
                <a:rPr lang="en-SG" sz="1200" dirty="0" err="1" smtClean="0"/>
                <a:t>WeekNum</a:t>
              </a:r>
              <a:r>
                <a:rPr lang="en-SG" sz="1200" dirty="0" err="1" smtClean="0"/>
                <a:t>ber</a:t>
              </a:r>
              <a:endParaRPr lang="en-SG" sz="1200" dirty="0" smtClean="0"/>
            </a:p>
            <a:p>
              <a:r>
                <a:rPr lang="en-SG" sz="1200" dirty="0" smtClean="0"/>
                <a:t>Month</a:t>
              </a:r>
              <a:endParaRPr lang="en-SG" sz="1200" dirty="0" smtClean="0"/>
            </a:p>
            <a:p>
              <a:r>
                <a:rPr lang="en-SG" sz="1200" dirty="0" smtClean="0"/>
                <a:t>Year</a:t>
              </a:r>
              <a:endParaRPr lang="en-SG" sz="1200" dirty="0" smtClean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296229" y="1110852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84226" y="597645"/>
            <a:ext cx="126411" cy="229510"/>
            <a:chOff x="3360772" y="2469497"/>
            <a:chExt cx="126411" cy="22951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4916555" y="700322"/>
            <a:ext cx="6940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84625" y="735675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flipH="1">
            <a:off x="4686061" y="2463711"/>
            <a:ext cx="124322" cy="235296"/>
            <a:chOff x="3360772" y="2469497"/>
            <a:chExt cx="126411" cy="22951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Elbow Connector 57"/>
          <p:cNvCxnSpPr>
            <a:stCxn id="45" idx="3"/>
            <a:endCxn id="4" idx="3"/>
          </p:cNvCxnSpPr>
          <p:nvPr/>
        </p:nvCxnSpPr>
        <p:spPr>
          <a:xfrm flipH="1">
            <a:off x="4686063" y="827155"/>
            <a:ext cx="230492" cy="1745020"/>
          </a:xfrm>
          <a:prstGeom prst="bentConnector3">
            <a:avLst>
              <a:gd name="adj1" fmla="val -991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044035" y="596809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21" idx="3"/>
          </p:cNvCxnSpPr>
          <p:nvPr/>
        </p:nvCxnSpPr>
        <p:spPr>
          <a:xfrm rot="16200000" flipH="1">
            <a:off x="5517430" y="2754250"/>
            <a:ext cx="4094434" cy="218931"/>
          </a:xfrm>
          <a:prstGeom prst="bentConnector4">
            <a:avLst>
              <a:gd name="adj1" fmla="val 780"/>
              <a:gd name="adj2" fmla="val 2044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flipH="1">
            <a:off x="7457271" y="735675"/>
            <a:ext cx="124322" cy="235296"/>
            <a:chOff x="3360772" y="2469497"/>
            <a:chExt cx="126411" cy="22951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7742693" y="4819453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Lee Wai Tong</dc:creator>
  <cp:lastModifiedBy>Peter Lee Wai Tong</cp:lastModifiedBy>
  <cp:revision>9</cp:revision>
  <dcterms:created xsi:type="dcterms:W3CDTF">2016-09-23T22:09:37Z</dcterms:created>
  <dcterms:modified xsi:type="dcterms:W3CDTF">2016-09-26T08:31:57Z</dcterms:modified>
</cp:coreProperties>
</file>