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8230-1653-483A-87C7-88AD4EC0942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8FA-047E-44B0-82B3-A59BB1C3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019" y="1869235"/>
            <a:ext cx="1465486" cy="144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LocationId</a:t>
            </a:r>
            <a:r>
              <a:rPr lang="en-US" sz="1400" dirty="0" smtClean="0"/>
              <a:t> ((PK)</a:t>
            </a:r>
            <a:endParaRPr lang="en-US" sz="1400" dirty="0" smtClean="0"/>
          </a:p>
          <a:p>
            <a:r>
              <a:rPr lang="en-US" sz="1400" dirty="0" smtClean="0"/>
              <a:t>Address</a:t>
            </a:r>
          </a:p>
          <a:p>
            <a:r>
              <a:rPr lang="en-US" sz="1400" dirty="0" err="1" smtClean="0"/>
              <a:t>Xcoord</a:t>
            </a:r>
            <a:endParaRPr lang="en-US" sz="1400" dirty="0" smtClean="0"/>
          </a:p>
          <a:p>
            <a:r>
              <a:rPr lang="en-US" sz="1400" dirty="0" err="1" smtClean="0"/>
              <a:t>Ycoord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53983" y="1869234"/>
            <a:ext cx="1612889" cy="129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  <a:endParaRPr lang="en-US" sz="1400" dirty="0" smtClean="0"/>
          </a:p>
          <a:p>
            <a:r>
              <a:rPr lang="en-US" sz="1400" dirty="0" smtClean="0"/>
              <a:t>Latitude</a:t>
            </a:r>
          </a:p>
          <a:p>
            <a:r>
              <a:rPr lang="en-US" sz="1400" dirty="0" smtClean="0"/>
              <a:t>Longitude</a:t>
            </a:r>
          </a:p>
          <a:p>
            <a:r>
              <a:rPr lang="en-US" sz="1400" dirty="0" err="1" smtClean="0"/>
              <a:t>numberOfCases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42350" y="1869234"/>
            <a:ext cx="2332417" cy="1788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</a:p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</a:t>
            </a:r>
          </a:p>
          <a:p>
            <a:r>
              <a:rPr lang="en-US" sz="1400" dirty="0" smtClean="0"/>
              <a:t>Month</a:t>
            </a:r>
          </a:p>
          <a:p>
            <a:r>
              <a:rPr lang="en-US" sz="1400" dirty="0" err="1" smtClean="0"/>
              <a:t>Max_Humidity_Percentage</a:t>
            </a:r>
            <a:endParaRPr lang="en-US" sz="1400" dirty="0" smtClean="0"/>
          </a:p>
          <a:p>
            <a:r>
              <a:rPr lang="en-US" sz="1400" dirty="0" err="1" smtClean="0"/>
              <a:t>Mean_Humidity_Percentage</a:t>
            </a:r>
            <a:endParaRPr lang="en-US" sz="1400" dirty="0" smtClean="0"/>
          </a:p>
          <a:p>
            <a:r>
              <a:rPr lang="en-US" sz="1400" dirty="0" err="1" smtClean="0"/>
              <a:t>Min_Humidity_Percentage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32822" y="1869234"/>
            <a:ext cx="2764634" cy="3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</a:p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</a:t>
            </a:r>
          </a:p>
          <a:p>
            <a:r>
              <a:rPr lang="en-US" sz="1400" dirty="0" smtClean="0"/>
              <a:t>Month</a:t>
            </a:r>
          </a:p>
          <a:p>
            <a:r>
              <a:rPr lang="en-US" sz="1400" dirty="0" err="1" smtClean="0"/>
              <a:t>Rainfall_mm</a:t>
            </a:r>
            <a:endParaRPr lang="en-US" sz="1400" dirty="0" smtClean="0"/>
          </a:p>
          <a:p>
            <a:r>
              <a:rPr lang="en-US" sz="1400" dirty="0" smtClean="0"/>
              <a:t>Highest_30min_Rainfall_mm</a:t>
            </a:r>
            <a:endParaRPr lang="en-US" sz="1400" dirty="0" smtClean="0"/>
          </a:p>
          <a:p>
            <a:r>
              <a:rPr lang="en-US" sz="1400" dirty="0" smtClean="0"/>
              <a:t>Highest_60min_Rainfall_mm</a:t>
            </a:r>
          </a:p>
          <a:p>
            <a:r>
              <a:rPr lang="en-US" sz="1400" dirty="0" smtClean="0"/>
              <a:t>Highest_120mm_Rainfall_mm</a:t>
            </a:r>
          </a:p>
          <a:p>
            <a:r>
              <a:rPr lang="en-US" sz="1400" dirty="0" err="1" smtClean="0"/>
              <a:t>Mean_Temperature_C</a:t>
            </a:r>
            <a:endParaRPr lang="en-US" sz="1400" dirty="0" smtClean="0"/>
          </a:p>
          <a:p>
            <a:r>
              <a:rPr lang="en-US" sz="1400" dirty="0" err="1" smtClean="0"/>
              <a:t>Max_Temperature_C</a:t>
            </a:r>
            <a:endParaRPr lang="en-US" sz="1400" dirty="0" smtClean="0"/>
          </a:p>
          <a:p>
            <a:r>
              <a:rPr lang="en-US" sz="1400" dirty="0" err="1" smtClean="0"/>
              <a:t>Min_Temperature_C</a:t>
            </a:r>
            <a:endParaRPr lang="en-US" sz="1400" dirty="0" smtClean="0"/>
          </a:p>
          <a:p>
            <a:r>
              <a:rPr lang="en-US" sz="1400" dirty="0" err="1" smtClean="0"/>
              <a:t>Mean_WindSpeed_kmh</a:t>
            </a:r>
            <a:endParaRPr lang="en-US" sz="1400" dirty="0" smtClean="0"/>
          </a:p>
          <a:p>
            <a:r>
              <a:rPr lang="en-US" sz="1400" dirty="0" err="1" smtClean="0"/>
              <a:t>Max_WindSpeed_kmh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36560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Dengue_cases.csv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8215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Humidity.csv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4020" y="1499902"/>
            <a:ext cx="21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RainTempWind.csv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3019" y="4675682"/>
            <a:ext cx="2035441" cy="14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</a:p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</a:t>
            </a:r>
          </a:p>
          <a:p>
            <a:r>
              <a:rPr lang="en-US" sz="1400" dirty="0" smtClean="0"/>
              <a:t>Month</a:t>
            </a:r>
          </a:p>
          <a:p>
            <a:r>
              <a:rPr lang="en-US" sz="1400" dirty="0" smtClean="0"/>
              <a:t>PSI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97996" y="4306350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PSI.csv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403" y="4675682"/>
            <a:ext cx="2035441" cy="14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</a:p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</a:t>
            </a:r>
          </a:p>
          <a:p>
            <a:r>
              <a:rPr lang="en-US" sz="1400" dirty="0" smtClean="0"/>
              <a:t>Month</a:t>
            </a:r>
          </a:p>
          <a:p>
            <a:r>
              <a:rPr lang="en-US" sz="1400" dirty="0" err="1" smtClean="0"/>
              <a:t>UV_Index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23380" y="4306350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UVIndex.csv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78579" y="5820331"/>
            <a:ext cx="2035441" cy="76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RegionId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63556" y="5450998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Region.csv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836" y="224852"/>
            <a:ext cx="4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Daily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884" y="1499902"/>
            <a:ext cx="214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Weather_station.csv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019" y="1869235"/>
            <a:ext cx="1465486" cy="144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LocationId</a:t>
            </a:r>
            <a:r>
              <a:rPr lang="en-US" sz="1400" dirty="0" smtClean="0"/>
              <a:t> ((PK)</a:t>
            </a:r>
            <a:endParaRPr lang="en-US" sz="1400" dirty="0" smtClean="0"/>
          </a:p>
          <a:p>
            <a:r>
              <a:rPr lang="en-US" sz="1400" dirty="0" smtClean="0"/>
              <a:t>Address</a:t>
            </a:r>
          </a:p>
          <a:p>
            <a:r>
              <a:rPr lang="en-US" sz="1400" dirty="0" err="1" smtClean="0"/>
              <a:t>Xcoord</a:t>
            </a:r>
            <a:endParaRPr lang="en-US" sz="1400" dirty="0" smtClean="0"/>
          </a:p>
          <a:p>
            <a:r>
              <a:rPr lang="en-US" sz="1400" dirty="0" err="1" smtClean="0"/>
              <a:t>Ycoord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53983" y="1869234"/>
            <a:ext cx="1612889" cy="129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  <a:endParaRPr lang="en-US" sz="1400" dirty="0" smtClean="0"/>
          </a:p>
          <a:p>
            <a:r>
              <a:rPr lang="en-US" sz="1400" dirty="0" smtClean="0"/>
              <a:t>Latitude</a:t>
            </a:r>
          </a:p>
          <a:p>
            <a:r>
              <a:rPr lang="en-US" sz="1400" dirty="0" smtClean="0"/>
              <a:t>Longitude</a:t>
            </a:r>
          </a:p>
          <a:p>
            <a:r>
              <a:rPr lang="en-US" sz="1400" dirty="0" err="1" smtClean="0"/>
              <a:t>numberOfCases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42350" y="1869234"/>
            <a:ext cx="2332417" cy="129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 (PK)</a:t>
            </a:r>
            <a:endParaRPr lang="en-US" sz="1400" dirty="0" smtClean="0"/>
          </a:p>
          <a:p>
            <a:r>
              <a:rPr lang="en-US" sz="1400" dirty="0" err="1" smtClean="0"/>
              <a:t>Max_Humidity_Percentage</a:t>
            </a:r>
            <a:endParaRPr lang="en-US" sz="1400" dirty="0" smtClean="0"/>
          </a:p>
          <a:p>
            <a:r>
              <a:rPr lang="en-US" sz="1400" dirty="0" err="1" smtClean="0"/>
              <a:t>Mean_Humidity_Percentage</a:t>
            </a:r>
            <a:endParaRPr lang="en-US" sz="1400" dirty="0" smtClean="0"/>
          </a:p>
          <a:p>
            <a:r>
              <a:rPr lang="en-US" sz="1400" dirty="0" err="1" smtClean="0"/>
              <a:t>Min_Humidity_Percentage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32822" y="1869234"/>
            <a:ext cx="2764634" cy="265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 (PK)</a:t>
            </a:r>
            <a:endParaRPr lang="en-US" sz="1400" dirty="0" smtClean="0"/>
          </a:p>
          <a:p>
            <a:r>
              <a:rPr lang="en-US" sz="1400" dirty="0" err="1" smtClean="0"/>
              <a:t>Rainfall_mm</a:t>
            </a:r>
            <a:endParaRPr lang="en-US" sz="1400" dirty="0" smtClean="0"/>
          </a:p>
          <a:p>
            <a:r>
              <a:rPr lang="en-US" sz="1400" dirty="0" smtClean="0"/>
              <a:t>Highest_30min_Rainfall_mm</a:t>
            </a:r>
            <a:endParaRPr lang="en-US" sz="1400" dirty="0" smtClean="0"/>
          </a:p>
          <a:p>
            <a:r>
              <a:rPr lang="en-US" sz="1400" dirty="0" smtClean="0"/>
              <a:t>Highest_60min_Rainfall_mm</a:t>
            </a:r>
          </a:p>
          <a:p>
            <a:r>
              <a:rPr lang="en-US" sz="1400" dirty="0" smtClean="0"/>
              <a:t>Highest_120mm_Rainfall_mm</a:t>
            </a:r>
          </a:p>
          <a:p>
            <a:r>
              <a:rPr lang="en-US" sz="1400" dirty="0" err="1" smtClean="0"/>
              <a:t>Mean_Temperature_C</a:t>
            </a:r>
            <a:endParaRPr lang="en-US" sz="1400" dirty="0" smtClean="0"/>
          </a:p>
          <a:p>
            <a:r>
              <a:rPr lang="en-US" sz="1400" dirty="0" err="1" smtClean="0"/>
              <a:t>Max_Temperature_C</a:t>
            </a:r>
            <a:endParaRPr lang="en-US" sz="1400" dirty="0" smtClean="0"/>
          </a:p>
          <a:p>
            <a:r>
              <a:rPr lang="en-US" sz="1400" dirty="0" err="1" smtClean="0"/>
              <a:t>Min_Temperature_C</a:t>
            </a:r>
            <a:endParaRPr lang="en-US" sz="1400" dirty="0" smtClean="0"/>
          </a:p>
          <a:p>
            <a:r>
              <a:rPr lang="en-US" sz="1400" dirty="0" err="1" smtClean="0"/>
              <a:t>Mean_WindSpeed_kmh</a:t>
            </a:r>
            <a:endParaRPr lang="en-US" sz="1400" dirty="0" smtClean="0"/>
          </a:p>
          <a:p>
            <a:r>
              <a:rPr lang="en-US" sz="1400" dirty="0" err="1" smtClean="0"/>
              <a:t>Max_WindSpeed_kmh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36560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Dengue_cases.csv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8215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Humidity_wk.csv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4020" y="1499902"/>
            <a:ext cx="211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RainTempWind_wk.csv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3019" y="4675682"/>
            <a:ext cx="2035441" cy="10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 (PK)</a:t>
            </a:r>
            <a:endParaRPr lang="en-US" sz="1400" dirty="0" smtClean="0"/>
          </a:p>
          <a:p>
            <a:r>
              <a:rPr lang="en-US" sz="1400" dirty="0" smtClean="0"/>
              <a:t>PSI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97996" y="4306350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PSI_wk.csv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403" y="4675682"/>
            <a:ext cx="2035441" cy="107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WW (PK)</a:t>
            </a:r>
            <a:endParaRPr lang="en-US" sz="1400" dirty="0" smtClean="0"/>
          </a:p>
          <a:p>
            <a:r>
              <a:rPr lang="en-US" sz="1400" dirty="0" err="1" smtClean="0"/>
              <a:t>UV_Index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97246" y="4306350"/>
            <a:ext cx="18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UVIndex_wk.csv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78579" y="5820331"/>
            <a:ext cx="2035441" cy="76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RegionId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63556" y="5450998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Region.csv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836" y="224852"/>
            <a:ext cx="4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Weekly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884" y="1499902"/>
            <a:ext cx="214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Weather_station.csv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019" y="1869235"/>
            <a:ext cx="1465486" cy="144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LocationId</a:t>
            </a:r>
            <a:r>
              <a:rPr lang="en-US" sz="1400" dirty="0" smtClean="0"/>
              <a:t> ((PK)</a:t>
            </a:r>
            <a:endParaRPr lang="en-US" sz="1400" dirty="0" smtClean="0"/>
          </a:p>
          <a:p>
            <a:r>
              <a:rPr lang="en-US" sz="1400" dirty="0" smtClean="0"/>
              <a:t>Address</a:t>
            </a:r>
          </a:p>
          <a:p>
            <a:r>
              <a:rPr lang="en-US" sz="1400" dirty="0" err="1" smtClean="0"/>
              <a:t>Xcoord</a:t>
            </a:r>
            <a:endParaRPr lang="en-US" sz="1400" dirty="0" smtClean="0"/>
          </a:p>
          <a:p>
            <a:r>
              <a:rPr lang="en-US" sz="1400" dirty="0" err="1" smtClean="0"/>
              <a:t>Ycoord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53983" y="1869234"/>
            <a:ext cx="1612889" cy="129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Date (PK)</a:t>
            </a:r>
            <a:endParaRPr lang="en-US" sz="1400" dirty="0" smtClean="0"/>
          </a:p>
          <a:p>
            <a:r>
              <a:rPr lang="en-US" sz="1400" dirty="0" smtClean="0"/>
              <a:t>Latitude</a:t>
            </a:r>
          </a:p>
          <a:p>
            <a:r>
              <a:rPr lang="en-US" sz="1400" dirty="0" smtClean="0"/>
              <a:t>Longitude</a:t>
            </a:r>
          </a:p>
          <a:p>
            <a:r>
              <a:rPr lang="en-US" sz="1400" dirty="0" err="1" smtClean="0"/>
              <a:t>numberOfCases</a:t>
            </a:r>
            <a:endParaRPr lang="en-US" sz="1400" dirty="0" smtClean="0"/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42350" y="1869234"/>
            <a:ext cx="2332417" cy="143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Month (PK)</a:t>
            </a:r>
            <a:endParaRPr lang="en-US" sz="1400" dirty="0" smtClean="0"/>
          </a:p>
          <a:p>
            <a:r>
              <a:rPr lang="en-US" sz="1400" dirty="0" err="1" smtClean="0"/>
              <a:t>Max_Humidity_Percentage</a:t>
            </a:r>
            <a:endParaRPr lang="en-US" sz="1400" dirty="0" smtClean="0"/>
          </a:p>
          <a:p>
            <a:r>
              <a:rPr lang="en-US" sz="1400" dirty="0" err="1" smtClean="0"/>
              <a:t>Mean_Humidity_Percentage</a:t>
            </a:r>
            <a:endParaRPr lang="en-US" sz="1400" dirty="0" smtClean="0"/>
          </a:p>
          <a:p>
            <a:r>
              <a:rPr lang="en-US" sz="1400" dirty="0" err="1" smtClean="0"/>
              <a:t>Min_Humidity_Percentage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32822" y="1869234"/>
            <a:ext cx="2764634" cy="268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Month (PK)</a:t>
            </a:r>
            <a:endParaRPr lang="en-US" sz="1400" dirty="0" smtClean="0"/>
          </a:p>
          <a:p>
            <a:r>
              <a:rPr lang="en-US" sz="1400" dirty="0" err="1" smtClean="0"/>
              <a:t>Rainfall_mm</a:t>
            </a:r>
            <a:endParaRPr lang="en-US" sz="1400" dirty="0" smtClean="0"/>
          </a:p>
          <a:p>
            <a:r>
              <a:rPr lang="en-US" sz="1400" dirty="0" smtClean="0"/>
              <a:t>Highest_30min_Rainfall_mm</a:t>
            </a:r>
            <a:endParaRPr lang="en-US" sz="1400" dirty="0" smtClean="0"/>
          </a:p>
          <a:p>
            <a:r>
              <a:rPr lang="en-US" sz="1400" dirty="0" smtClean="0"/>
              <a:t>Highest_60min_Rainfall_mm</a:t>
            </a:r>
          </a:p>
          <a:p>
            <a:r>
              <a:rPr lang="en-US" sz="1400" dirty="0" smtClean="0"/>
              <a:t>Highest_120mm_Rainfall_mm</a:t>
            </a:r>
          </a:p>
          <a:p>
            <a:r>
              <a:rPr lang="en-US" sz="1400" dirty="0" err="1" smtClean="0"/>
              <a:t>Mean_Temperature_C</a:t>
            </a:r>
            <a:endParaRPr lang="en-US" sz="1400" dirty="0" smtClean="0"/>
          </a:p>
          <a:p>
            <a:r>
              <a:rPr lang="en-US" sz="1400" dirty="0" err="1" smtClean="0"/>
              <a:t>Max_Temperature_C</a:t>
            </a:r>
            <a:endParaRPr lang="en-US" sz="1400" dirty="0" smtClean="0"/>
          </a:p>
          <a:p>
            <a:r>
              <a:rPr lang="en-US" sz="1400" dirty="0" err="1" smtClean="0"/>
              <a:t>Min_Temperature_C</a:t>
            </a:r>
            <a:endParaRPr lang="en-US" sz="1400" dirty="0" smtClean="0"/>
          </a:p>
          <a:p>
            <a:r>
              <a:rPr lang="en-US" sz="1400" dirty="0" err="1" smtClean="0"/>
              <a:t>Mean_WindSpeed_kmh</a:t>
            </a:r>
            <a:endParaRPr lang="en-US" sz="1400" dirty="0" smtClean="0"/>
          </a:p>
          <a:p>
            <a:r>
              <a:rPr lang="en-US" sz="1400" dirty="0" err="1" smtClean="0"/>
              <a:t>Max_WindSpeed_kmh</a:t>
            </a:r>
            <a:endParaRPr lang="en-US" sz="1400" dirty="0" smtClean="0"/>
          </a:p>
          <a:p>
            <a:r>
              <a:rPr lang="en-US" sz="1400" dirty="0" err="1" smtClean="0"/>
              <a:t>LocationId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884" y="1499902"/>
            <a:ext cx="214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Weather_station.csv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6560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Dengue_cases.csv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8215" y="1499902"/>
            <a:ext cx="187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Humidity_mth.csv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6202" y="1499902"/>
            <a:ext cx="25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RainTempWind_mth.csv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3019" y="4675682"/>
            <a:ext cx="2035441" cy="99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Month (PK)</a:t>
            </a:r>
            <a:endParaRPr lang="en-US" sz="1400" dirty="0" smtClean="0"/>
          </a:p>
          <a:p>
            <a:r>
              <a:rPr lang="en-US" sz="1400" dirty="0" smtClean="0"/>
              <a:t>PSI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97996" y="4306350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PSI_mth.csv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403" y="4675682"/>
            <a:ext cx="2035441" cy="106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Year</a:t>
            </a:r>
            <a:endParaRPr lang="en-US" sz="1400" dirty="0" smtClean="0"/>
          </a:p>
          <a:p>
            <a:r>
              <a:rPr lang="en-US" sz="1400" dirty="0" smtClean="0"/>
              <a:t>Month (PK)</a:t>
            </a:r>
            <a:endParaRPr lang="en-US" sz="1400" dirty="0" smtClean="0"/>
          </a:p>
          <a:p>
            <a:r>
              <a:rPr lang="en-US" sz="1400" dirty="0" err="1" smtClean="0"/>
              <a:t>UV_Index</a:t>
            </a:r>
            <a:endParaRPr lang="en-US" sz="1400" dirty="0" smtClean="0"/>
          </a:p>
          <a:p>
            <a:r>
              <a:rPr lang="en-US" sz="1400" dirty="0" err="1" smtClean="0"/>
              <a:t>RegionId</a:t>
            </a:r>
            <a:r>
              <a:rPr lang="en-US" sz="1400" dirty="0" smtClean="0"/>
              <a:t> (FK)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97246" y="4306350"/>
            <a:ext cx="18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UVIndex_mth.csv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78579" y="5820331"/>
            <a:ext cx="2035441" cy="76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RegionId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Description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363556" y="5450998"/>
            <a:ext cx="1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Region.csv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836" y="224852"/>
            <a:ext cx="499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Monthly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30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272</Words>
  <Application>Microsoft Office PowerPoint</Application>
  <PresentationFormat>Widescreen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 nemo</dc:creator>
  <cp:lastModifiedBy>nemo nemo</cp:lastModifiedBy>
  <cp:revision>15</cp:revision>
  <dcterms:created xsi:type="dcterms:W3CDTF">2016-09-24T17:56:11Z</dcterms:created>
  <dcterms:modified xsi:type="dcterms:W3CDTF">2016-09-25T01:27:32Z</dcterms:modified>
</cp:coreProperties>
</file>