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A.DEEPA</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122201459</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2024-09-12T12:30:50Z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