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3" r:id="rId9"/>
    <p:sldId id="265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800" y="1974471"/>
            <a:ext cx="5943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5" dirty="0">
                <a:solidFill>
                  <a:srgbClr val="1CACE3"/>
                </a:solidFill>
                <a:latin typeface="Arial"/>
                <a:cs typeface="Arial"/>
              </a:rPr>
              <a:t>DATA SCIENCE PROJECT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20" dirty="0">
                <a:solidFill>
                  <a:srgbClr val="1382AC"/>
                </a:solidFill>
              </a:rPr>
              <a:t>NAAM MUDHALVAN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2546851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lang="en-IN"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lang="en-IN"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lang="en-US"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10" dirty="0">
                <a:solidFill>
                  <a:srgbClr val="1382AC"/>
                </a:solidFill>
                <a:latin typeface="Arial"/>
                <a:cs typeface="Arial"/>
              </a:rPr>
              <a:t>DEEPADHARSHINI S M(202131006) - A C TECH ANNA UNIVERSITY – APPAREL TECGNOLOGY 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IN" sz="2000" b="1" spc="1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lang="en-US" sz="2000" b="1" spc="15" dirty="0" err="1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lang="en-US" sz="2000" b="1" spc="5" dirty="0" err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lang="en-US" sz="2000" b="1" spc="15" dirty="0" err="1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lang="en-US"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lang="en-US"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lang="en-US"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lang="en-US"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lang="en-US"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lang="en-US"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lang="en-US"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lang="en-US"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lang="en-US"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lang="en-US"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lang="en-US"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lang="en-US"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lang="en-US"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lang="en-US"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lang="en-US"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lang="en-US"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lang="en-US"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lang="en-US"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lang="en-US"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lang="en-US"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lang="en-US"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lang="en-US"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lang="en-US"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lang="en-US"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lang="en-US"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lang="en-US"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lang="en-US"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lang="en-US"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lang="en-US"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lang="en-US"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lang="en-US"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93EE8-A3EE-3DA6-1CF4-CE459F63D6A6}"/>
              </a:ext>
            </a:extLst>
          </p:cNvPr>
          <p:cNvSpPr txBox="1"/>
          <p:nvPr/>
        </p:nvSpPr>
        <p:spPr>
          <a:xfrm>
            <a:off x="2209800" y="2590800"/>
            <a:ext cx="8001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Explore and analyse the data to discover important factors that govern the bookings.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6FE95-4AA3-C483-7405-4C16F6A6247C}"/>
              </a:ext>
            </a:extLst>
          </p:cNvPr>
          <p:cNvSpPr txBox="1"/>
          <p:nvPr/>
        </p:nvSpPr>
        <p:spPr>
          <a:xfrm>
            <a:off x="990600" y="16764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 BOOKING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6AF17-F32A-01B5-BCD4-094F9380B0F3}"/>
              </a:ext>
            </a:extLst>
          </p:cNvPr>
          <p:cNvSpPr txBox="1"/>
          <p:nvPr/>
        </p:nvSpPr>
        <p:spPr>
          <a:xfrm>
            <a:off x="16764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Analysing the given set of data using python program and extracting the required details as per the problem statement.</a:t>
            </a:r>
          </a:p>
          <a:p>
            <a:r>
              <a:rPr lang="en-IN" sz="2400" dirty="0"/>
              <a:t>The python code has been uploaded separately.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DB3BD-4D65-5B82-E83F-D8CFA9ED4C04}"/>
              </a:ext>
            </a:extLst>
          </p:cNvPr>
          <p:cNvSpPr txBox="1"/>
          <p:nvPr/>
        </p:nvSpPr>
        <p:spPr>
          <a:xfrm>
            <a:off x="381000" y="1059662"/>
            <a:ext cx="5242560" cy="583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 PANDA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pandas as pd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sklearn.ensemble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sklearn.model_selection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sklearn.metrics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accuracy_score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sklearn.preprocessing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LabelEncoder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Load the dataset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FILEPATH = 'hotel_bookings.xlsx'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pd.read_excel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(FILEPATH)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Preprocessing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Fill missing values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21F0D-FF8A-AE63-9A64-F5EA8794228D}"/>
              </a:ext>
            </a:extLst>
          </p:cNvPr>
          <p:cNvSpPr txBox="1"/>
          <p:nvPr/>
        </p:nvSpPr>
        <p:spPr>
          <a:xfrm>
            <a:off x="5816600" y="762000"/>
            <a:ext cx="5334000" cy="6553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column in ['country', 'agent', 'company']: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[column].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fillna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('None',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Convert non-numeric columns to numeric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LabelEncoder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column 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df.select_dtypes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(include=['object']).columns: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[column]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le.fit_transform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[column])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Define the target variable and features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df.drop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is_canceled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axis=1)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is_canceled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Split the dataset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(X, y,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=0.2,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06B421-6970-1BBD-672B-67EAD59E204E}"/>
              </a:ext>
            </a:extLst>
          </p:cNvPr>
          <p:cNvSpPr txBox="1"/>
          <p:nvPr/>
        </p:nvSpPr>
        <p:spPr>
          <a:xfrm>
            <a:off x="1066800" y="990600"/>
            <a:ext cx="9525000" cy="652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Train the model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model.fit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Predict and evaluate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model.predict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accuracy_score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predictions)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Feature importance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feature_importances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pd.DataFrame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model.feature_importances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_, index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X_train.columns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columns=['importance']).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sort_values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('importance', ascending=False)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print('Model Accuracy:', accuracy)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feature_importances.head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6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C089C3C-3D76-BFCA-4682-FE1932383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FE99C-BFF4-C61A-954F-17B84FEE8D21}"/>
              </a:ext>
            </a:extLst>
          </p:cNvPr>
          <p:cNvSpPr txBox="1"/>
          <p:nvPr/>
        </p:nvSpPr>
        <p:spPr>
          <a:xfrm>
            <a:off x="1905000" y="1035153"/>
            <a:ext cx="8610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__Inter_aaf875"/>
              </a:rPr>
              <a:t>The dataset contains a mix of data types, including object (string), integer, and float.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__Inter_aaf875"/>
              </a:rPr>
              <a:t>Missing values are present in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ui-monospace"/>
              </a:rPr>
              <a:t>children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__Inter_aaf875"/>
              </a:rPr>
              <a:t>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ui-monospace"/>
              </a:rPr>
              <a:t>country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__Inter_aaf875"/>
              </a:rPr>
              <a:t>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ui-monospace"/>
              </a:rPr>
              <a:t>agent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__Inter_aaf875"/>
              </a:rPr>
              <a:t>, and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ui-monospace"/>
              </a:rPr>
              <a:t>company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__Inter_aaf875"/>
              </a:rPr>
              <a:t> columns, with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ui-monospace"/>
              </a:rPr>
              <a:t>company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__Inter_aaf875"/>
              </a:rPr>
              <a:t> having a significant number of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__Inter_aaf875"/>
              </a:rPr>
              <a:t>To address these issues, we need to convert object-type columns to strings and decide on a strategy for handling missing values, especially in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ui-monospace"/>
              </a:rPr>
              <a:t>company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20817"/>
                </a:solidFill>
                <a:effectLst/>
                <a:latin typeface="__Inter_aaf875"/>
              </a:rPr>
              <a:t> column.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6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E8EDD-7A1A-3D6D-54F7-B056B5D7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89558"/>
            <a:ext cx="4658365" cy="33751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0ADEE-D06E-57D2-80DB-14A8A9F56EE4}"/>
              </a:ext>
            </a:extLst>
          </p:cNvPr>
          <p:cNvSpPr txBox="1"/>
          <p:nvPr/>
        </p:nvSpPr>
        <p:spPr>
          <a:xfrm>
            <a:off x="2438400" y="16764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 panda data tutorial</a:t>
            </a:r>
          </a:p>
          <a:p>
            <a:r>
              <a:rPr lang="en-IN" dirty="0"/>
              <a:t>IBM Skillset</a:t>
            </a:r>
          </a:p>
          <a:p>
            <a:r>
              <a:rPr lang="en-IN" dirty="0" err="1"/>
              <a:t>Eduent</a:t>
            </a:r>
            <a:endParaRPr lang="en-IN" dirty="0"/>
          </a:p>
          <a:p>
            <a:r>
              <a:rPr lang="en-IN" dirty="0"/>
              <a:t>NM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501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__Inter_aaf875</vt:lpstr>
      <vt:lpstr>Arial</vt:lpstr>
      <vt:lpstr>Calibri</vt:lpstr>
      <vt:lpstr>Cambria</vt:lpstr>
      <vt:lpstr>Times New Roman</vt:lpstr>
      <vt:lpstr>ui-monospace</vt:lpstr>
      <vt:lpstr>Office Theme</vt:lpstr>
      <vt:lpstr>NAAM MUDHALVAN</vt:lpstr>
      <vt:lpstr>OUTLINE</vt:lpstr>
      <vt:lpstr>PROBLEM STATEMENT</vt:lpstr>
      <vt:lpstr>PROPOSED SOLUTION</vt:lpstr>
      <vt:lpstr>SYSTEM APPROACH</vt:lpstr>
      <vt:lpstr>PowerPoint Presentation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NAAM MUDHALVAN</dc:title>
  <dc:creator>Deepadharshini S M</dc:creator>
  <cp:lastModifiedBy>Deepadharshini S M</cp:lastModifiedBy>
  <cp:revision>1</cp:revision>
  <dcterms:created xsi:type="dcterms:W3CDTF">2024-04-04T19:22:38Z</dcterms:created>
  <dcterms:modified xsi:type="dcterms:W3CDTF">2024-04-05T09:11:42Z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