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B39BD-795D-4236-9C57-40F7D9F15D50}" v="174" dt="2024-01-19T08:26:2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G" userId="92be2a41abbbd445" providerId="LiveId" clId="{B42B39BD-795D-4236-9C57-40F7D9F15D50}"/>
    <pc:docChg chg="undo custSel addSld delSld modSld modMainMaster">
      <pc:chgData name="Deepa G" userId="92be2a41abbbd445" providerId="LiveId" clId="{B42B39BD-795D-4236-9C57-40F7D9F15D50}" dt="2024-01-19T08:27:11.049" v="1451" actId="20577"/>
      <pc:docMkLst>
        <pc:docMk/>
      </pc:docMkLst>
      <pc:sldChg chg="modSp del mod">
        <pc:chgData name="Deepa G" userId="92be2a41abbbd445" providerId="LiveId" clId="{B42B39BD-795D-4236-9C57-40F7D9F15D50}" dt="2024-01-18T17:58:13.486" v="29" actId="47"/>
        <pc:sldMkLst>
          <pc:docMk/>
          <pc:sldMk cId="991563407" sldId="256"/>
        </pc:sldMkLst>
        <pc:spChg chg="mod">
          <ac:chgData name="Deepa G" userId="92be2a41abbbd445" providerId="LiveId" clId="{B42B39BD-795D-4236-9C57-40F7D9F15D50}" dt="2024-01-18T17:52:02.366" v="1" actId="20577"/>
          <ac:spMkLst>
            <pc:docMk/>
            <pc:sldMk cId="991563407" sldId="256"/>
            <ac:spMk id="7" creationId="{FC88B2F7-2953-2E45-C790-9EF255BD4712}"/>
          </ac:spMkLst>
        </pc:spChg>
      </pc:sldChg>
      <pc:sldChg chg="addSp modSp new mod">
        <pc:chgData name="Deepa G" userId="92be2a41abbbd445" providerId="LiveId" clId="{B42B39BD-795D-4236-9C57-40F7D9F15D50}" dt="2024-01-19T08:26:39.574" v="1449" actId="14100"/>
        <pc:sldMkLst>
          <pc:docMk/>
          <pc:sldMk cId="2983460530" sldId="256"/>
        </pc:sldMkLst>
        <pc:spChg chg="add mod">
          <ac:chgData name="Deepa G" userId="92be2a41abbbd445" providerId="LiveId" clId="{B42B39BD-795D-4236-9C57-40F7D9F15D50}" dt="2024-01-18T18:44:19.227" v="532" actId="1076"/>
          <ac:spMkLst>
            <pc:docMk/>
            <pc:sldMk cId="2983460530" sldId="256"/>
            <ac:spMk id="4" creationId="{FDC84CE0-9E10-30B6-E37F-9A16B1805C0C}"/>
          </ac:spMkLst>
        </pc:spChg>
        <pc:spChg chg="add mod">
          <ac:chgData name="Deepa G" userId="92be2a41abbbd445" providerId="LiveId" clId="{B42B39BD-795D-4236-9C57-40F7D9F15D50}" dt="2024-01-19T08:26:39.574" v="1449" actId="14100"/>
          <ac:spMkLst>
            <pc:docMk/>
            <pc:sldMk cId="2983460530" sldId="256"/>
            <ac:spMk id="6" creationId="{4722463B-3A5E-87FF-E50F-1E6D7EEB086D}"/>
          </ac:spMkLst>
        </pc:spChg>
        <pc:picChg chg="add mod">
          <ac:chgData name="Deepa G" userId="92be2a41abbbd445" providerId="LiveId" clId="{B42B39BD-795D-4236-9C57-40F7D9F15D50}" dt="2024-01-19T08:25:11.586" v="1430" actId="14100"/>
          <ac:picMkLst>
            <pc:docMk/>
            <pc:sldMk cId="2983460530" sldId="256"/>
            <ac:picMk id="3" creationId="{6260C2B7-C3D8-2AC1-4193-B0487D6E2FAE}"/>
          </ac:picMkLst>
        </pc:picChg>
        <pc:picChg chg="add mod">
          <ac:chgData name="Deepa G" userId="92be2a41abbbd445" providerId="LiveId" clId="{B42B39BD-795D-4236-9C57-40F7D9F15D50}" dt="2024-01-19T08:24:40.190" v="1425" actId="1440"/>
          <ac:picMkLst>
            <pc:docMk/>
            <pc:sldMk cId="2983460530" sldId="256"/>
            <ac:picMk id="5" creationId="{A0D272BD-42FF-6666-015B-9BC8528D86DE}"/>
          </ac:picMkLst>
        </pc:picChg>
      </pc:sldChg>
      <pc:sldChg chg="addSp delSp modSp new del mod modClrScheme modAnim chgLayout">
        <pc:chgData name="Deepa G" userId="92be2a41abbbd445" providerId="LiveId" clId="{B42B39BD-795D-4236-9C57-40F7D9F15D50}" dt="2024-01-18T17:58:12.009" v="28" actId="47"/>
        <pc:sldMkLst>
          <pc:docMk/>
          <pc:sldMk cId="319843051" sldId="257"/>
        </pc:sldMkLst>
        <pc:spChg chg="del">
          <ac:chgData name="Deepa G" userId="92be2a41abbbd445" providerId="LiveId" clId="{B42B39BD-795D-4236-9C57-40F7D9F15D50}" dt="2024-01-18T17:53:04.525" v="3" actId="700"/>
          <ac:spMkLst>
            <pc:docMk/>
            <pc:sldMk cId="319843051" sldId="257"/>
            <ac:spMk id="2" creationId="{FA5FC8F7-FAAB-1650-A1C8-ED0E719F1F44}"/>
          </ac:spMkLst>
        </pc:spChg>
        <pc:spChg chg="del">
          <ac:chgData name="Deepa G" userId="92be2a41abbbd445" providerId="LiveId" clId="{B42B39BD-795D-4236-9C57-40F7D9F15D50}" dt="2024-01-18T17:53:04.525" v="3" actId="700"/>
          <ac:spMkLst>
            <pc:docMk/>
            <pc:sldMk cId="319843051" sldId="257"/>
            <ac:spMk id="3" creationId="{064C6139-BE93-A9D4-211F-A108D8670F4D}"/>
          </ac:spMkLst>
        </pc:spChg>
        <pc:spChg chg="add mod">
          <ac:chgData name="Deepa G" userId="92be2a41abbbd445" providerId="LiveId" clId="{B42B39BD-795D-4236-9C57-40F7D9F15D50}" dt="2024-01-18T17:56:53.751" v="26" actId="207"/>
          <ac:spMkLst>
            <pc:docMk/>
            <pc:sldMk cId="319843051" sldId="257"/>
            <ac:spMk id="4" creationId="{B55B6E1B-9A00-2ACA-60E6-DE8D954D595B}"/>
          </ac:spMkLst>
        </pc:spChg>
        <pc:picChg chg="add mod ord">
          <ac:chgData name="Deepa G" userId="92be2a41abbbd445" providerId="LiveId" clId="{B42B39BD-795D-4236-9C57-40F7D9F15D50}" dt="2024-01-18T17:55:08.927" v="25" actId="167"/>
          <ac:picMkLst>
            <pc:docMk/>
            <pc:sldMk cId="319843051" sldId="257"/>
            <ac:picMk id="6" creationId="{249AC3F7-D8A5-12FC-0DF1-30EC8FDAA249}"/>
          </ac:picMkLst>
        </pc:picChg>
        <pc:picChg chg="add mod">
          <ac:chgData name="Deepa G" userId="92be2a41abbbd445" providerId="LiveId" clId="{B42B39BD-795D-4236-9C57-40F7D9F15D50}" dt="2024-01-18T17:57:18.715" v="27" actId="931"/>
          <ac:picMkLst>
            <pc:docMk/>
            <pc:sldMk cId="319843051" sldId="257"/>
            <ac:picMk id="8" creationId="{84A1F28A-8DE1-59E9-CD65-449E42740146}"/>
          </ac:picMkLst>
        </pc:picChg>
      </pc:sldChg>
      <pc:sldChg chg="addSp delSp modSp new mod setBg">
        <pc:chgData name="Deepa G" userId="92be2a41abbbd445" providerId="LiveId" clId="{B42B39BD-795D-4236-9C57-40F7D9F15D50}" dt="2024-01-19T03:15:36.453" v="635"/>
        <pc:sldMkLst>
          <pc:docMk/>
          <pc:sldMk cId="3128931705" sldId="257"/>
        </pc:sldMkLst>
        <pc:spChg chg="add del mod">
          <ac:chgData name="Deepa G" userId="92be2a41abbbd445" providerId="LiveId" clId="{B42B39BD-795D-4236-9C57-40F7D9F15D50}" dt="2024-01-18T17:58:55.228" v="35"/>
          <ac:spMkLst>
            <pc:docMk/>
            <pc:sldMk cId="3128931705" sldId="257"/>
            <ac:spMk id="2" creationId="{6F150DC2-713E-D306-F1CB-55803EEDF1B5}"/>
          </ac:spMkLst>
        </pc:spChg>
        <pc:spChg chg="add mod">
          <ac:chgData name="Deepa G" userId="92be2a41abbbd445" providerId="LiveId" clId="{B42B39BD-795D-4236-9C57-40F7D9F15D50}" dt="2024-01-19T03:09:16.152" v="627" actId="207"/>
          <ac:spMkLst>
            <pc:docMk/>
            <pc:sldMk cId="3128931705" sldId="257"/>
            <ac:spMk id="3" creationId="{3EE65A12-1465-866C-9D99-5EAE1ED4B39D}"/>
          </ac:spMkLst>
        </pc:spChg>
        <pc:picChg chg="add mod">
          <ac:chgData name="Deepa G" userId="92be2a41abbbd445" providerId="LiveId" clId="{B42B39BD-795D-4236-9C57-40F7D9F15D50}" dt="2024-01-18T18:10:46.689" v="71" actId="1076"/>
          <ac:picMkLst>
            <pc:docMk/>
            <pc:sldMk cId="3128931705" sldId="257"/>
            <ac:picMk id="5" creationId="{4ED6ACE9-FBF0-A061-23B0-0B8903A1C000}"/>
          </ac:picMkLst>
        </pc:picChg>
      </pc:sldChg>
      <pc:sldChg chg="addSp modSp new mod setBg">
        <pc:chgData name="Deepa G" userId="92be2a41abbbd445" providerId="LiveId" clId="{B42B39BD-795D-4236-9C57-40F7D9F15D50}" dt="2024-01-19T03:15:36.453" v="635"/>
        <pc:sldMkLst>
          <pc:docMk/>
          <pc:sldMk cId="4045724182" sldId="258"/>
        </pc:sldMkLst>
        <pc:spChg chg="add mod">
          <ac:chgData name="Deepa G" userId="92be2a41abbbd445" providerId="LiveId" clId="{B42B39BD-795D-4236-9C57-40F7D9F15D50}" dt="2024-01-19T03:08:59.349" v="625" actId="207"/>
          <ac:spMkLst>
            <pc:docMk/>
            <pc:sldMk cId="4045724182" sldId="258"/>
            <ac:spMk id="2" creationId="{E17D7464-E068-610A-2936-21089F7B54B0}"/>
          </ac:spMkLst>
        </pc:spChg>
        <pc:picChg chg="add mod">
          <ac:chgData name="Deepa G" userId="92be2a41abbbd445" providerId="LiveId" clId="{B42B39BD-795D-4236-9C57-40F7D9F15D50}" dt="2024-01-18T18:18:41.243" v="107" actId="1076"/>
          <ac:picMkLst>
            <pc:docMk/>
            <pc:sldMk cId="4045724182" sldId="258"/>
            <ac:picMk id="4" creationId="{BCD353AF-EAC5-D63B-15B7-7DE5BC29758F}"/>
          </ac:picMkLst>
        </pc:picChg>
      </pc:sldChg>
      <pc:sldChg chg="addSp modSp new mod setBg">
        <pc:chgData name="Deepa G" userId="92be2a41abbbd445" providerId="LiveId" clId="{B42B39BD-795D-4236-9C57-40F7D9F15D50}" dt="2024-01-19T07:55:11.750" v="1325" actId="1038"/>
        <pc:sldMkLst>
          <pc:docMk/>
          <pc:sldMk cId="3808814133" sldId="259"/>
        </pc:sldMkLst>
        <pc:spChg chg="add mod">
          <ac:chgData name="Deepa G" userId="92be2a41abbbd445" providerId="LiveId" clId="{B42B39BD-795D-4236-9C57-40F7D9F15D50}" dt="2024-01-19T07:55:11.750" v="1325" actId="1038"/>
          <ac:spMkLst>
            <pc:docMk/>
            <pc:sldMk cId="3808814133" sldId="259"/>
            <ac:spMk id="2" creationId="{8C15927C-E722-8896-09D6-0DCE69F7A400}"/>
          </ac:spMkLst>
        </pc:spChg>
        <pc:picChg chg="add mod">
          <ac:chgData name="Deepa G" userId="92be2a41abbbd445" providerId="LiveId" clId="{B42B39BD-795D-4236-9C57-40F7D9F15D50}" dt="2024-01-18T18:21:00.347" v="135" actId="1076"/>
          <ac:picMkLst>
            <pc:docMk/>
            <pc:sldMk cId="3808814133" sldId="259"/>
            <ac:picMk id="4" creationId="{B9A5378C-B23E-E9C7-C0D4-8CEAB961871B}"/>
          </ac:picMkLst>
        </pc:picChg>
      </pc:sldChg>
      <pc:sldChg chg="addSp delSp modSp new mod setBg">
        <pc:chgData name="Deepa G" userId="92be2a41abbbd445" providerId="LiveId" clId="{B42B39BD-795D-4236-9C57-40F7D9F15D50}" dt="2024-01-19T03:15:36.453" v="635"/>
        <pc:sldMkLst>
          <pc:docMk/>
          <pc:sldMk cId="1109162317" sldId="260"/>
        </pc:sldMkLst>
        <pc:spChg chg="add del mod">
          <ac:chgData name="Deepa G" userId="92be2a41abbbd445" providerId="LiveId" clId="{B42B39BD-795D-4236-9C57-40F7D9F15D50}" dt="2024-01-18T18:27:04.469" v="154"/>
          <ac:spMkLst>
            <pc:docMk/>
            <pc:sldMk cId="1109162317" sldId="260"/>
            <ac:spMk id="2" creationId="{025BAB2E-EF49-FB0B-50A4-98AD7B52518C}"/>
          </ac:spMkLst>
        </pc:spChg>
        <pc:spChg chg="add mod">
          <ac:chgData name="Deepa G" userId="92be2a41abbbd445" providerId="LiveId" clId="{B42B39BD-795D-4236-9C57-40F7D9F15D50}" dt="2024-01-19T03:08:21.775" v="620" actId="207"/>
          <ac:spMkLst>
            <pc:docMk/>
            <pc:sldMk cId="1109162317" sldId="260"/>
            <ac:spMk id="3" creationId="{0590CC87-F063-4805-2711-14548594A4D9}"/>
          </ac:spMkLst>
        </pc:spChg>
        <pc:picChg chg="add mod">
          <ac:chgData name="Deepa G" userId="92be2a41abbbd445" providerId="LiveId" clId="{B42B39BD-795D-4236-9C57-40F7D9F15D50}" dt="2024-01-18T18:29:14.715" v="179" actId="1076"/>
          <ac:picMkLst>
            <pc:docMk/>
            <pc:sldMk cId="1109162317" sldId="260"/>
            <ac:picMk id="5" creationId="{B3D0561A-3E2F-B4C3-8431-DC28C7B2C895}"/>
          </ac:picMkLst>
        </pc:picChg>
      </pc:sldChg>
      <pc:sldChg chg="addSp delSp modSp new mod setBg">
        <pc:chgData name="Deepa G" userId="92be2a41abbbd445" providerId="LiveId" clId="{B42B39BD-795D-4236-9C57-40F7D9F15D50}" dt="2024-01-19T03:15:36.453" v="635"/>
        <pc:sldMkLst>
          <pc:docMk/>
          <pc:sldMk cId="2683364044" sldId="261"/>
        </pc:sldMkLst>
        <pc:spChg chg="add del mod">
          <ac:chgData name="Deepa G" userId="92be2a41abbbd445" providerId="LiveId" clId="{B42B39BD-795D-4236-9C57-40F7D9F15D50}" dt="2024-01-18T18:30:01.536" v="184"/>
          <ac:spMkLst>
            <pc:docMk/>
            <pc:sldMk cId="2683364044" sldId="261"/>
            <ac:spMk id="2" creationId="{6046A830-2622-CCBF-D9F8-E669C14EBC9D}"/>
          </ac:spMkLst>
        </pc:spChg>
        <pc:spChg chg="add mod">
          <ac:chgData name="Deepa G" userId="92be2a41abbbd445" providerId="LiveId" clId="{B42B39BD-795D-4236-9C57-40F7D9F15D50}" dt="2024-01-19T03:08:07.465" v="618" actId="207"/>
          <ac:spMkLst>
            <pc:docMk/>
            <pc:sldMk cId="2683364044" sldId="261"/>
            <ac:spMk id="3" creationId="{98083702-09C4-2790-C891-26CC198A48EC}"/>
          </ac:spMkLst>
        </pc:spChg>
        <pc:spChg chg="add mod">
          <ac:chgData name="Deepa G" userId="92be2a41abbbd445" providerId="LiveId" clId="{B42B39BD-795D-4236-9C57-40F7D9F15D50}" dt="2024-01-19T02:41:42.892" v="582" actId="1076"/>
          <ac:spMkLst>
            <pc:docMk/>
            <pc:sldMk cId="2683364044" sldId="261"/>
            <ac:spMk id="4" creationId="{882B5CD1-7926-8A3B-199D-6899D49833D1}"/>
          </ac:spMkLst>
        </pc:spChg>
      </pc:sldChg>
      <pc:sldChg chg="addSp modSp new mod setBg">
        <pc:chgData name="Deepa G" userId="92be2a41abbbd445" providerId="LiveId" clId="{B42B39BD-795D-4236-9C57-40F7D9F15D50}" dt="2024-01-19T07:54:35.892" v="1323" actId="255"/>
        <pc:sldMkLst>
          <pc:docMk/>
          <pc:sldMk cId="1511547611" sldId="262"/>
        </pc:sldMkLst>
        <pc:spChg chg="add mod">
          <ac:chgData name="Deepa G" userId="92be2a41abbbd445" providerId="LiveId" clId="{B42B39BD-795D-4236-9C57-40F7D9F15D50}" dt="2024-01-19T07:54:35.892" v="1323" actId="255"/>
          <ac:spMkLst>
            <pc:docMk/>
            <pc:sldMk cId="1511547611" sldId="262"/>
            <ac:spMk id="2" creationId="{9022C44D-1DE6-9363-6F7E-EE7E085256C7}"/>
          </ac:spMkLst>
        </pc:spChg>
        <pc:picChg chg="add mod">
          <ac:chgData name="Deepa G" userId="92be2a41abbbd445" providerId="LiveId" clId="{B42B39BD-795D-4236-9C57-40F7D9F15D50}" dt="2024-01-18T18:41:03.074" v="472" actId="14100"/>
          <ac:picMkLst>
            <pc:docMk/>
            <pc:sldMk cId="1511547611" sldId="262"/>
            <ac:picMk id="4" creationId="{20E2C94E-8AC3-C480-33FD-8FC96806B5DF}"/>
          </ac:picMkLst>
        </pc:picChg>
      </pc:sldChg>
      <pc:sldChg chg="addSp modSp new mod setBg">
        <pc:chgData name="Deepa G" userId="92be2a41abbbd445" providerId="LiveId" clId="{B42B39BD-795D-4236-9C57-40F7D9F15D50}" dt="2024-01-19T03:16:24.852" v="638" actId="1038"/>
        <pc:sldMkLst>
          <pc:docMk/>
          <pc:sldMk cId="3699467994" sldId="263"/>
        </pc:sldMkLst>
        <pc:spChg chg="add mod">
          <ac:chgData name="Deepa G" userId="92be2a41abbbd445" providerId="LiveId" clId="{B42B39BD-795D-4236-9C57-40F7D9F15D50}" dt="2024-01-19T03:16:22.273" v="636" actId="1076"/>
          <ac:spMkLst>
            <pc:docMk/>
            <pc:sldMk cId="3699467994" sldId="263"/>
            <ac:spMk id="2" creationId="{789565C5-A23B-814B-A0AF-950C26986B36}"/>
          </ac:spMkLst>
        </pc:spChg>
        <pc:picChg chg="add mod">
          <ac:chgData name="Deepa G" userId="92be2a41abbbd445" providerId="LiveId" clId="{B42B39BD-795D-4236-9C57-40F7D9F15D50}" dt="2024-01-19T03:16:24.852" v="638" actId="1038"/>
          <ac:picMkLst>
            <pc:docMk/>
            <pc:sldMk cId="3699467994" sldId="263"/>
            <ac:picMk id="4" creationId="{6AD5DC66-8534-99F0-78A5-038111E5262D}"/>
          </ac:picMkLst>
        </pc:picChg>
      </pc:sldChg>
      <pc:sldChg chg="addSp modSp new mod setBg">
        <pc:chgData name="Deepa G" userId="92be2a41abbbd445" providerId="LiveId" clId="{B42B39BD-795D-4236-9C57-40F7D9F15D50}" dt="2024-01-19T03:16:43.810" v="641" actId="1076"/>
        <pc:sldMkLst>
          <pc:docMk/>
          <pc:sldMk cId="1230464311" sldId="264"/>
        </pc:sldMkLst>
        <pc:spChg chg="add mod">
          <ac:chgData name="Deepa G" userId="92be2a41abbbd445" providerId="LiveId" clId="{B42B39BD-795D-4236-9C57-40F7D9F15D50}" dt="2024-01-19T03:16:43.810" v="641" actId="1076"/>
          <ac:spMkLst>
            <pc:docMk/>
            <pc:sldMk cId="1230464311" sldId="264"/>
            <ac:spMk id="2" creationId="{E7FE4621-1C47-5A81-9087-49A0F0C9AF59}"/>
          </ac:spMkLst>
        </pc:spChg>
        <pc:picChg chg="add mod">
          <ac:chgData name="Deepa G" userId="92be2a41abbbd445" providerId="LiveId" clId="{B42B39BD-795D-4236-9C57-40F7D9F15D50}" dt="2024-01-19T03:16:40.031" v="640" actId="1076"/>
          <ac:picMkLst>
            <pc:docMk/>
            <pc:sldMk cId="1230464311" sldId="264"/>
            <ac:picMk id="4" creationId="{63FD4482-A5DF-B818-581E-9EBA5B1FB6CE}"/>
          </ac:picMkLst>
        </pc:picChg>
      </pc:sldChg>
      <pc:sldChg chg="addSp modSp new mod setBg">
        <pc:chgData name="Deepa G" userId="92be2a41abbbd445" providerId="LiveId" clId="{B42B39BD-795D-4236-9C57-40F7D9F15D50}" dt="2024-01-19T07:54:16.133" v="1322" actId="255"/>
        <pc:sldMkLst>
          <pc:docMk/>
          <pc:sldMk cId="442833570" sldId="265"/>
        </pc:sldMkLst>
        <pc:spChg chg="add mod">
          <ac:chgData name="Deepa G" userId="92be2a41abbbd445" providerId="LiveId" clId="{B42B39BD-795D-4236-9C57-40F7D9F15D50}" dt="2024-01-19T07:54:16.133" v="1322" actId="255"/>
          <ac:spMkLst>
            <pc:docMk/>
            <pc:sldMk cId="442833570" sldId="265"/>
            <ac:spMk id="2" creationId="{A21DFAF5-A649-4A5D-B896-CC1C36E623D0}"/>
          </ac:spMkLst>
        </pc:spChg>
        <pc:picChg chg="add mod">
          <ac:chgData name="Deepa G" userId="92be2a41abbbd445" providerId="LiveId" clId="{B42B39BD-795D-4236-9C57-40F7D9F15D50}" dt="2024-01-19T03:03:06.198" v="603" actId="14100"/>
          <ac:picMkLst>
            <pc:docMk/>
            <pc:sldMk cId="442833570" sldId="265"/>
            <ac:picMk id="4" creationId="{33FC33B3-3104-F2B0-2BC9-DE7FB8823325}"/>
          </ac:picMkLst>
        </pc:picChg>
      </pc:sldChg>
      <pc:sldChg chg="new del">
        <pc:chgData name="Deepa G" userId="92be2a41abbbd445" providerId="LiveId" clId="{B42B39BD-795D-4236-9C57-40F7D9F15D50}" dt="2024-01-19T03:12:08.705" v="631" actId="680"/>
        <pc:sldMkLst>
          <pc:docMk/>
          <pc:sldMk cId="2042674580" sldId="266"/>
        </pc:sldMkLst>
      </pc:sldChg>
      <pc:sldChg chg="addSp delSp modSp new mod setBg">
        <pc:chgData name="Deepa G" userId="92be2a41abbbd445" providerId="LiveId" clId="{B42B39BD-795D-4236-9C57-40F7D9F15D50}" dt="2024-01-19T08:27:11.049" v="1451" actId="20577"/>
        <pc:sldMkLst>
          <pc:docMk/>
          <pc:sldMk cId="4178416019" sldId="266"/>
        </pc:sldMkLst>
        <pc:spChg chg="add mod">
          <ac:chgData name="Deepa G" userId="92be2a41abbbd445" providerId="LiveId" clId="{B42B39BD-795D-4236-9C57-40F7D9F15D50}" dt="2024-01-19T08:27:11.049" v="1451" actId="20577"/>
          <ac:spMkLst>
            <pc:docMk/>
            <pc:sldMk cId="4178416019" sldId="266"/>
            <ac:spMk id="2" creationId="{B6DF4419-470F-FF94-91A4-4DEEFC37ED83}"/>
          </ac:spMkLst>
        </pc:spChg>
        <pc:picChg chg="add del mod">
          <ac:chgData name="Deepa G" userId="92be2a41abbbd445" providerId="LiveId" clId="{B42B39BD-795D-4236-9C57-40F7D9F15D50}" dt="2024-01-19T03:28:48.885" v="664" actId="21"/>
          <ac:picMkLst>
            <pc:docMk/>
            <pc:sldMk cId="4178416019" sldId="266"/>
            <ac:picMk id="4" creationId="{351CFCD3-D07C-5112-5195-F1DD220231B1}"/>
          </ac:picMkLst>
        </pc:picChg>
        <pc:picChg chg="add mod">
          <ac:chgData name="Deepa G" userId="92be2a41abbbd445" providerId="LiveId" clId="{B42B39BD-795D-4236-9C57-40F7D9F15D50}" dt="2024-01-19T03:28:52.547" v="665" actId="1076"/>
          <ac:picMkLst>
            <pc:docMk/>
            <pc:sldMk cId="4178416019" sldId="266"/>
            <ac:picMk id="6" creationId="{A197E30F-3B87-ACBB-79E1-7DF71E5A9920}"/>
          </ac:picMkLst>
        </pc:picChg>
      </pc:sldChg>
      <pc:sldChg chg="addSp modSp new mod setBg">
        <pc:chgData name="Deepa G" userId="92be2a41abbbd445" providerId="LiveId" clId="{B42B39BD-795D-4236-9C57-40F7D9F15D50}" dt="2024-01-19T07:55:40.520" v="1329" actId="1076"/>
        <pc:sldMkLst>
          <pc:docMk/>
          <pc:sldMk cId="2729527289" sldId="267"/>
        </pc:sldMkLst>
        <pc:spChg chg="add mod">
          <ac:chgData name="Deepa G" userId="92be2a41abbbd445" providerId="LiveId" clId="{B42B39BD-795D-4236-9C57-40F7D9F15D50}" dt="2024-01-19T07:55:40.520" v="1329" actId="1076"/>
          <ac:spMkLst>
            <pc:docMk/>
            <pc:sldMk cId="2729527289" sldId="267"/>
            <ac:spMk id="2" creationId="{0016DB24-B2FA-7BF3-6CC3-A198E6D3A2DC}"/>
          </ac:spMkLst>
        </pc:spChg>
        <pc:spChg chg="add mod">
          <ac:chgData name="Deepa G" userId="92be2a41abbbd445" providerId="LiveId" clId="{B42B39BD-795D-4236-9C57-40F7D9F15D50}" dt="2024-01-19T07:55:35.802" v="1328" actId="1076"/>
          <ac:spMkLst>
            <pc:docMk/>
            <pc:sldMk cId="2729527289" sldId="267"/>
            <ac:spMk id="3" creationId="{97A51B77-017E-4D57-2908-E4999E332A2B}"/>
          </ac:spMkLst>
        </pc:spChg>
        <pc:picChg chg="add mod">
          <ac:chgData name="Deepa G" userId="92be2a41abbbd445" providerId="LiveId" clId="{B42B39BD-795D-4236-9C57-40F7D9F15D50}" dt="2024-01-19T07:55:31.007" v="1327" actId="1076"/>
          <ac:picMkLst>
            <pc:docMk/>
            <pc:sldMk cId="2729527289" sldId="267"/>
            <ac:picMk id="5" creationId="{C82AC00A-396E-8E72-98E3-4E982C7AA62D}"/>
          </ac:picMkLst>
        </pc:picChg>
      </pc:sldChg>
      <pc:sldChg chg="addSp modSp new mod setBg">
        <pc:chgData name="Deepa G" userId="92be2a41abbbd445" providerId="LiveId" clId="{B42B39BD-795D-4236-9C57-40F7D9F15D50}" dt="2024-01-19T07:55:54.554" v="1332" actId="1076"/>
        <pc:sldMkLst>
          <pc:docMk/>
          <pc:sldMk cId="1772326994" sldId="268"/>
        </pc:sldMkLst>
        <pc:spChg chg="add mod">
          <ac:chgData name="Deepa G" userId="92be2a41abbbd445" providerId="LiveId" clId="{B42B39BD-795D-4236-9C57-40F7D9F15D50}" dt="2024-01-19T07:55:49.215" v="1330" actId="1076"/>
          <ac:spMkLst>
            <pc:docMk/>
            <pc:sldMk cId="1772326994" sldId="268"/>
            <ac:spMk id="2" creationId="{B0C13ED4-C5A0-2D22-7C86-93E8A00A6E5E}"/>
          </ac:spMkLst>
        </pc:spChg>
        <pc:spChg chg="add mod">
          <ac:chgData name="Deepa G" userId="92be2a41abbbd445" providerId="LiveId" clId="{B42B39BD-795D-4236-9C57-40F7D9F15D50}" dt="2024-01-19T07:55:52.207" v="1331" actId="1076"/>
          <ac:spMkLst>
            <pc:docMk/>
            <pc:sldMk cId="1772326994" sldId="268"/>
            <ac:spMk id="3" creationId="{1F5C950E-9E38-932C-AF82-47079590B596}"/>
          </ac:spMkLst>
        </pc:spChg>
        <pc:picChg chg="add mod">
          <ac:chgData name="Deepa G" userId="92be2a41abbbd445" providerId="LiveId" clId="{B42B39BD-795D-4236-9C57-40F7D9F15D50}" dt="2024-01-19T07:55:54.554" v="1332" actId="1076"/>
          <ac:picMkLst>
            <pc:docMk/>
            <pc:sldMk cId="1772326994" sldId="268"/>
            <ac:picMk id="5" creationId="{985A7FA1-BA6E-A42F-C85F-62354CDA40DE}"/>
          </ac:picMkLst>
        </pc:picChg>
      </pc:sldChg>
      <pc:sldChg chg="addSp modSp new mod setBg">
        <pc:chgData name="Deepa G" userId="92be2a41abbbd445" providerId="LiveId" clId="{B42B39BD-795D-4236-9C57-40F7D9F15D50}" dt="2024-01-19T07:56:08.104" v="1334" actId="255"/>
        <pc:sldMkLst>
          <pc:docMk/>
          <pc:sldMk cId="1312392877" sldId="269"/>
        </pc:sldMkLst>
        <pc:spChg chg="add mod">
          <ac:chgData name="Deepa G" userId="92be2a41abbbd445" providerId="LiveId" clId="{B42B39BD-795D-4236-9C57-40F7D9F15D50}" dt="2024-01-19T07:56:08.104" v="1334" actId="255"/>
          <ac:spMkLst>
            <pc:docMk/>
            <pc:sldMk cId="1312392877" sldId="269"/>
            <ac:spMk id="2" creationId="{454EDEAC-B921-50F6-5979-548D38BC6CEC}"/>
          </ac:spMkLst>
        </pc:spChg>
        <pc:picChg chg="add mod">
          <ac:chgData name="Deepa G" userId="92be2a41abbbd445" providerId="LiveId" clId="{B42B39BD-795D-4236-9C57-40F7D9F15D50}" dt="2024-01-19T06:50:52.047" v="909" actId="1076"/>
          <ac:picMkLst>
            <pc:docMk/>
            <pc:sldMk cId="1312392877" sldId="269"/>
            <ac:picMk id="4" creationId="{A1DE166B-89C5-9714-40E1-A30C57E7A847}"/>
          </ac:picMkLst>
        </pc:picChg>
      </pc:sldChg>
      <pc:sldChg chg="addSp modSp new mod setBg">
        <pc:chgData name="Deepa G" userId="92be2a41abbbd445" providerId="LiveId" clId="{B42B39BD-795D-4236-9C57-40F7D9F15D50}" dt="2024-01-19T07:56:53.649" v="1337" actId="255"/>
        <pc:sldMkLst>
          <pc:docMk/>
          <pc:sldMk cId="3077213196" sldId="270"/>
        </pc:sldMkLst>
        <pc:spChg chg="add mod">
          <ac:chgData name="Deepa G" userId="92be2a41abbbd445" providerId="LiveId" clId="{B42B39BD-795D-4236-9C57-40F7D9F15D50}" dt="2024-01-19T07:56:32.372" v="1335" actId="1076"/>
          <ac:spMkLst>
            <pc:docMk/>
            <pc:sldMk cId="3077213196" sldId="270"/>
            <ac:spMk id="2" creationId="{98BED04A-3E13-26F0-04A3-1BE638EE1778}"/>
          </ac:spMkLst>
        </pc:spChg>
        <pc:spChg chg="add mod">
          <ac:chgData name="Deepa G" userId="92be2a41abbbd445" providerId="LiveId" clId="{B42B39BD-795D-4236-9C57-40F7D9F15D50}" dt="2024-01-19T07:56:53.649" v="1337" actId="255"/>
          <ac:spMkLst>
            <pc:docMk/>
            <pc:sldMk cId="3077213196" sldId="270"/>
            <ac:spMk id="3" creationId="{6E8DD77D-0E60-48AC-C9CC-A089F402F460}"/>
          </ac:spMkLst>
        </pc:spChg>
        <pc:spChg chg="add mod">
          <ac:chgData name="Deepa G" userId="92be2a41abbbd445" providerId="LiveId" clId="{B42B39BD-795D-4236-9C57-40F7D9F15D50}" dt="2024-01-19T07:02:58.883" v="988" actId="1076"/>
          <ac:spMkLst>
            <pc:docMk/>
            <pc:sldMk cId="3077213196" sldId="270"/>
            <ac:spMk id="4" creationId="{0D1AD350-DF6E-42DC-4BCD-E53E7B1DA9B6}"/>
          </ac:spMkLst>
        </pc:spChg>
      </pc:sldChg>
      <pc:sldChg chg="addSp modSp new mod setBg">
        <pc:chgData name="Deepa G" userId="92be2a41abbbd445" providerId="LiveId" clId="{B42B39BD-795D-4236-9C57-40F7D9F15D50}" dt="2024-01-19T07:57:07.251" v="1338" actId="1076"/>
        <pc:sldMkLst>
          <pc:docMk/>
          <pc:sldMk cId="3975756084" sldId="271"/>
        </pc:sldMkLst>
        <pc:spChg chg="add mod">
          <ac:chgData name="Deepa G" userId="92be2a41abbbd445" providerId="LiveId" clId="{B42B39BD-795D-4236-9C57-40F7D9F15D50}" dt="2024-01-19T07:57:07.251" v="1338" actId="1076"/>
          <ac:spMkLst>
            <pc:docMk/>
            <pc:sldMk cId="3975756084" sldId="271"/>
            <ac:spMk id="2" creationId="{526244A8-81B3-9A96-8668-088CD591C650}"/>
          </ac:spMkLst>
        </pc:spChg>
        <pc:picChg chg="add mod">
          <ac:chgData name="Deepa G" userId="92be2a41abbbd445" providerId="LiveId" clId="{B42B39BD-795D-4236-9C57-40F7D9F15D50}" dt="2024-01-19T07:10:40.196" v="1008" actId="14100"/>
          <ac:picMkLst>
            <pc:docMk/>
            <pc:sldMk cId="3975756084" sldId="271"/>
            <ac:picMk id="4" creationId="{DC9100C7-1D40-D562-A29B-38E7E51CEDC9}"/>
          </ac:picMkLst>
        </pc:picChg>
      </pc:sldChg>
      <pc:sldChg chg="addSp modSp new mod setBg">
        <pc:chgData name="Deepa G" userId="92be2a41abbbd445" providerId="LiveId" clId="{B42B39BD-795D-4236-9C57-40F7D9F15D50}" dt="2024-01-19T07:53:12.787" v="1314" actId="1076"/>
        <pc:sldMkLst>
          <pc:docMk/>
          <pc:sldMk cId="498705282" sldId="272"/>
        </pc:sldMkLst>
        <pc:spChg chg="add mod">
          <ac:chgData name="Deepa G" userId="92be2a41abbbd445" providerId="LiveId" clId="{B42B39BD-795D-4236-9C57-40F7D9F15D50}" dt="2024-01-19T07:53:12.787" v="1314" actId="1076"/>
          <ac:spMkLst>
            <pc:docMk/>
            <pc:sldMk cId="498705282" sldId="272"/>
            <ac:spMk id="2" creationId="{430BC18F-A331-8B3D-69BE-9C7819AEA56C}"/>
          </ac:spMkLst>
        </pc:spChg>
        <pc:picChg chg="add mod">
          <ac:chgData name="Deepa G" userId="92be2a41abbbd445" providerId="LiveId" clId="{B42B39BD-795D-4236-9C57-40F7D9F15D50}" dt="2024-01-19T07:48:21.644" v="1029" actId="1076"/>
          <ac:picMkLst>
            <pc:docMk/>
            <pc:sldMk cId="498705282" sldId="272"/>
            <ac:picMk id="4" creationId="{963B5FBB-11BD-081B-0B4C-159325DE6760}"/>
          </ac:picMkLst>
        </pc:picChg>
      </pc:sldChg>
      <pc:sldChg chg="addSp modSp new mod setBg">
        <pc:chgData name="Deepa G" userId="92be2a41abbbd445" providerId="LiveId" clId="{B42B39BD-795D-4236-9C57-40F7D9F15D50}" dt="2024-01-19T08:00:18.939" v="1361" actId="207"/>
        <pc:sldMkLst>
          <pc:docMk/>
          <pc:sldMk cId="2216607163" sldId="273"/>
        </pc:sldMkLst>
        <pc:spChg chg="add mod">
          <ac:chgData name="Deepa G" userId="92be2a41abbbd445" providerId="LiveId" clId="{B42B39BD-795D-4236-9C57-40F7D9F15D50}" dt="2024-01-19T07:59:13.803" v="1357" actId="1076"/>
          <ac:spMkLst>
            <pc:docMk/>
            <pc:sldMk cId="2216607163" sldId="273"/>
            <ac:spMk id="2" creationId="{46E7BBC4-39D1-5999-4960-30948353BF9F}"/>
          </ac:spMkLst>
        </pc:spChg>
        <pc:spChg chg="add mod">
          <ac:chgData name="Deepa G" userId="92be2a41abbbd445" providerId="LiveId" clId="{B42B39BD-795D-4236-9C57-40F7D9F15D50}" dt="2024-01-19T08:00:18.939" v="1361" actId="207"/>
          <ac:spMkLst>
            <pc:docMk/>
            <pc:sldMk cId="2216607163" sldId="273"/>
            <ac:spMk id="3" creationId="{941F6BDE-0A9A-C4B1-E9A1-E40D9DD2CF13}"/>
          </ac:spMkLst>
        </pc:spChg>
      </pc:sldChg>
      <pc:sldChg chg="addSp delSp modSp new mod setBg">
        <pc:chgData name="Deepa G" userId="92be2a41abbbd445" providerId="LiveId" clId="{B42B39BD-795D-4236-9C57-40F7D9F15D50}" dt="2024-01-19T08:14:06.606" v="1421"/>
        <pc:sldMkLst>
          <pc:docMk/>
          <pc:sldMk cId="752931749" sldId="274"/>
        </pc:sldMkLst>
        <pc:spChg chg="add del mod">
          <ac:chgData name="Deepa G" userId="92be2a41abbbd445" providerId="LiveId" clId="{B42B39BD-795D-4236-9C57-40F7D9F15D50}" dt="2024-01-19T08:08:41.408" v="1378" actId="11529"/>
          <ac:spMkLst>
            <pc:docMk/>
            <pc:sldMk cId="752931749" sldId="274"/>
            <ac:spMk id="4" creationId="{F6D639AD-0C07-B659-6288-6D822FA20DF3}"/>
          </ac:spMkLst>
        </pc:spChg>
        <pc:spChg chg="add mod">
          <ac:chgData name="Deepa G" userId="92be2a41abbbd445" providerId="LiveId" clId="{B42B39BD-795D-4236-9C57-40F7D9F15D50}" dt="2024-01-19T08:11:38.796" v="1413" actId="20577"/>
          <ac:spMkLst>
            <pc:docMk/>
            <pc:sldMk cId="752931749" sldId="274"/>
            <ac:spMk id="5" creationId="{804B523D-E123-65E2-5A9F-FFB09DF6DE1A}"/>
          </ac:spMkLst>
        </pc:spChg>
        <pc:picChg chg="add mod">
          <ac:chgData name="Deepa G" userId="92be2a41abbbd445" providerId="LiveId" clId="{B42B39BD-795D-4236-9C57-40F7D9F15D50}" dt="2024-01-19T08:03:23.754" v="1374" actId="14100"/>
          <ac:picMkLst>
            <pc:docMk/>
            <pc:sldMk cId="752931749" sldId="274"/>
            <ac:picMk id="3" creationId="{EAC6F160-1615-699C-0FB2-0CD398D96D83}"/>
          </ac:picMkLst>
        </pc:picChg>
      </pc:sldChg>
      <pc:sldMasterChg chg="setBg">
        <pc:chgData name="Deepa G" userId="92be2a41abbbd445" providerId="LiveId" clId="{B42B39BD-795D-4236-9C57-40F7D9F15D50}" dt="2024-01-19T03:15:36.453" v="635"/>
        <pc:sldMasterMkLst>
          <pc:docMk/>
          <pc:sldMasterMk cId="1611365735" sldId="214748367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7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9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5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2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9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9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DD9AA2-B7AC-4396-8322-0083F6F56BC1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1104E8-8911-460F-93A4-E63B0C01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65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0C2B7-C3D8-2AC1-4193-B0487D6E2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84CE0-9E10-30B6-E37F-9A16B1805C0C}"/>
              </a:ext>
            </a:extLst>
          </p:cNvPr>
          <p:cNvSpPr txBox="1"/>
          <p:nvPr/>
        </p:nvSpPr>
        <p:spPr>
          <a:xfrm>
            <a:off x="9734550" y="5419726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By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DEEPA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72BD-42FF-6666-015B-9BC8528D8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335608"/>
            <a:ext cx="3038475" cy="1038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2463B-3A5E-87FF-E50F-1E6D7EEB086D}"/>
              </a:ext>
            </a:extLst>
          </p:cNvPr>
          <p:cNvSpPr txBox="1"/>
          <p:nvPr/>
        </p:nvSpPr>
        <p:spPr>
          <a:xfrm>
            <a:off x="9629030" y="5388154"/>
            <a:ext cx="2438446" cy="1328023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By </a:t>
            </a:r>
          </a:p>
          <a:p>
            <a:r>
              <a:rPr lang="en-US" sz="3600" dirty="0"/>
              <a:t>Deepa 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346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DFAF5-A649-4A5D-B896-CC1C36E623D0}"/>
              </a:ext>
            </a:extLst>
          </p:cNvPr>
          <p:cNvSpPr txBox="1"/>
          <p:nvPr/>
        </p:nvSpPr>
        <p:spPr>
          <a:xfrm>
            <a:off x="2470552" y="495097"/>
            <a:ext cx="8032905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Q9. Apply conditional formatting to highlight employees with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both above-average Monthly Income and above-average Job Satisfaction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C33B3-3104-F2B0-2BC9-DE7FB8823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96" y="1676197"/>
            <a:ext cx="332260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F4419-470F-FF94-91A4-4DEEFC37ED83}"/>
              </a:ext>
            </a:extLst>
          </p:cNvPr>
          <p:cNvSpPr txBox="1"/>
          <p:nvPr/>
        </p:nvSpPr>
        <p:spPr>
          <a:xfrm>
            <a:off x="736600" y="769620"/>
            <a:ext cx="10944984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Q10.In Power BI, create a line chart that visualizes the trend of Employee Attrition over the years.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7E30F-3B87-ACBB-79E1-7DF71E5A9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3" y="1464703"/>
            <a:ext cx="8702794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6DB24-B2FA-7BF3-6CC3-A198E6D3A2DC}"/>
              </a:ext>
            </a:extLst>
          </p:cNvPr>
          <p:cNvSpPr txBox="1"/>
          <p:nvPr/>
        </p:nvSpPr>
        <p:spPr>
          <a:xfrm>
            <a:off x="1852103" y="366214"/>
            <a:ext cx="8653972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Q11. Describe how you would create a star schema for this dataset, explaining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benefits of doing so. 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51B77-017E-4D57-2908-E4999E332A2B}"/>
              </a:ext>
            </a:extLst>
          </p:cNvPr>
          <p:cNvSpPr txBox="1"/>
          <p:nvPr/>
        </p:nvSpPr>
        <p:spPr>
          <a:xfrm>
            <a:off x="2668684" y="1225500"/>
            <a:ext cx="6854632" cy="10215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Star schemas are easy to understand and navigate. The separation 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of dimensions and facts simplifies the structure, making it intuitive for 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users to query and analyze data.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AC00A-396E-8E72-98E3-4E982C7A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2549857"/>
            <a:ext cx="8820150" cy="4069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52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13ED4-C5A0-2D22-7C86-93E8A00A6E5E}"/>
              </a:ext>
            </a:extLst>
          </p:cNvPr>
          <p:cNvSpPr txBox="1"/>
          <p:nvPr/>
        </p:nvSpPr>
        <p:spPr>
          <a:xfrm>
            <a:off x="943662" y="368312"/>
            <a:ext cx="10569625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Q12. Using DAX, calculate the rolling 3-month average of Monthly Income for each employee. 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C950E-9E38-932C-AF82-47079590B596}"/>
              </a:ext>
            </a:extLst>
          </p:cNvPr>
          <p:cNvSpPr txBox="1"/>
          <p:nvPr/>
        </p:nvSpPr>
        <p:spPr>
          <a:xfrm>
            <a:off x="1895106" y="1119339"/>
            <a:ext cx="8401787" cy="715089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DAX formula for the rolling 3-month average of monthly income per employee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helps to analyze individual employee’s financial growth.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A7FA1-BA6E-A42F-C85F-62354CDA4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23" y="2185345"/>
            <a:ext cx="2341595" cy="4305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32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EDEAC-B921-50F6-5979-548D38BC6CEC}"/>
              </a:ext>
            </a:extLst>
          </p:cNvPr>
          <p:cNvSpPr txBox="1"/>
          <p:nvPr/>
        </p:nvSpPr>
        <p:spPr>
          <a:xfrm>
            <a:off x="2382318" y="513379"/>
            <a:ext cx="7971669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Q13.Create a hierarchy in Power BI that allows users to drill down from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Department to Job Role to further narrow their analysis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E166B-89C5-9714-40E1-A30C57E7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92" y="1695450"/>
            <a:ext cx="9689333" cy="46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ED04A-3E13-26F0-04A3-1BE638EE1778}"/>
              </a:ext>
            </a:extLst>
          </p:cNvPr>
          <p:cNvSpPr txBox="1"/>
          <p:nvPr/>
        </p:nvSpPr>
        <p:spPr>
          <a:xfrm>
            <a:off x="1266357" y="636479"/>
            <a:ext cx="10360400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Q14. How can you set up parameterized queries in Power BI to allow users to filter data based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 the Distance from Home column?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DD77D-0E60-48AC-C9CC-A089F402F460}"/>
              </a:ext>
            </a:extLst>
          </p:cNvPr>
          <p:cNvSpPr txBox="1"/>
          <p:nvPr/>
        </p:nvSpPr>
        <p:spPr>
          <a:xfrm>
            <a:off x="1794510" y="1668229"/>
            <a:ext cx="9121215" cy="715089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In Power BI, you can set up parameterized queries using parameters to allow users to filter data</a:t>
            </a:r>
          </a:p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dynamically based on the "Distance from Home" column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AD350-DF6E-42DC-4BCD-E53E7B1DA9B6}"/>
              </a:ext>
            </a:extLst>
          </p:cNvPr>
          <p:cNvSpPr txBox="1"/>
          <p:nvPr/>
        </p:nvSpPr>
        <p:spPr>
          <a:xfrm>
            <a:off x="3820797" y="2707183"/>
            <a:ext cx="5613470" cy="316039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Load your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Create a Parameter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Modify Query using the Parameter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Use the Parameter in Visualizations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Test and refine</a:t>
            </a:r>
          </a:p>
        </p:txBody>
      </p:sp>
    </p:spTree>
    <p:extLst>
      <p:ext uri="{BB962C8B-B14F-4D97-AF65-F5344CB8AC3E}">
        <p14:creationId xmlns:p14="http://schemas.microsoft.com/office/powerpoint/2010/main" val="307721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244A8-81B3-9A96-8668-088CD591C650}"/>
              </a:ext>
            </a:extLst>
          </p:cNvPr>
          <p:cNvSpPr txBox="1"/>
          <p:nvPr/>
        </p:nvSpPr>
        <p:spPr>
          <a:xfrm>
            <a:off x="1325880" y="752475"/>
            <a:ext cx="994586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Q15. In Excel, calculate the total Monthly Income for each Department, considering only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employees with a Job Level greater than or equal to 3.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100C7-1D40-D562-A29B-38E7E51C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6" y="1876425"/>
            <a:ext cx="5049184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BC18F-A331-8B3D-69BE-9C7819AEA56C}"/>
              </a:ext>
            </a:extLst>
          </p:cNvPr>
          <p:cNvSpPr txBox="1"/>
          <p:nvPr/>
        </p:nvSpPr>
        <p:spPr>
          <a:xfrm>
            <a:off x="782320" y="568960"/>
            <a:ext cx="11152477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Q16. Explain how to perform a What-If analysis in Excel to understand the impact of a 10% increase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Percent Salary Hike on Monthly Income.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B5FBB-11BD-081B-0B4C-159325DE6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1" y="1670909"/>
            <a:ext cx="3673158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0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7BBC4-39D1-5999-4960-30948353BF9F}"/>
              </a:ext>
            </a:extLst>
          </p:cNvPr>
          <p:cNvSpPr txBox="1"/>
          <p:nvPr/>
        </p:nvSpPr>
        <p:spPr>
          <a:xfrm>
            <a:off x="1527815" y="1137920"/>
            <a:ext cx="9610067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Q17. Verify if the data adheres to a predefined schema. What actions would you take if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you find inconsistencies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F6BDE-0A9A-C4B1-E9A1-E40D9DD2CF13}"/>
              </a:ext>
            </a:extLst>
          </p:cNvPr>
          <p:cNvSpPr txBox="1"/>
          <p:nvPr/>
        </p:nvSpPr>
        <p:spPr>
          <a:xfrm>
            <a:off x="955040" y="2764988"/>
            <a:ext cx="10755619" cy="132802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the data adheres to a predefined schema , compare fields against schema</a:t>
            </a:r>
          </a:p>
          <a:p>
            <a:r>
              <a:rPr lang="en-US" sz="2400" dirty="0"/>
              <a:t>requirements. If inconsistencies arise , address data anomalies through cleansing,</a:t>
            </a:r>
          </a:p>
          <a:p>
            <a:r>
              <a:rPr lang="en-US" sz="2400" dirty="0"/>
              <a:t>normalization, and validation procedures.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660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B523D-E123-65E2-5A9F-FFB09DF6DE1A}"/>
              </a:ext>
            </a:extLst>
          </p:cNvPr>
          <p:cNvSpPr txBox="1"/>
          <p:nvPr/>
        </p:nvSpPr>
        <p:spPr>
          <a:xfrm>
            <a:off x="1950720" y="2428240"/>
            <a:ext cx="92570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Elephant" panose="02020904090505020303" pitchFamily="18" charset="0"/>
              </a:rPr>
              <a:t>THANK YOU </a:t>
            </a:r>
            <a:endParaRPr lang="en-IN" sz="96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E65A12-1465-866C-9D99-5EAE1ED4B39D}"/>
              </a:ext>
            </a:extLst>
          </p:cNvPr>
          <p:cNvSpPr txBox="1"/>
          <p:nvPr/>
        </p:nvSpPr>
        <p:spPr>
          <a:xfrm>
            <a:off x="1081807" y="763573"/>
            <a:ext cx="1049332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Q1.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Excel, how would you filter the dataset to only show employees aged 30 and above? 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6ACE9-FBF0-A061-23B0-0B8903A1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1815055"/>
            <a:ext cx="11010901" cy="42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D7464-E068-610A-2936-21089F7B54B0}"/>
              </a:ext>
            </a:extLst>
          </p:cNvPr>
          <p:cNvSpPr txBox="1"/>
          <p:nvPr/>
        </p:nvSpPr>
        <p:spPr>
          <a:xfrm>
            <a:off x="1981200" y="819150"/>
            <a:ext cx="8809591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Q2. Create a pivot table to summarize the average Monthly Income by Job Role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353AF-EAC5-D63B-15B7-7DE5BC297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878817"/>
            <a:ext cx="6457950" cy="40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2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5927C-E722-8896-09D6-0DCE69F7A400}"/>
              </a:ext>
            </a:extLst>
          </p:cNvPr>
          <p:cNvSpPr txBox="1"/>
          <p:nvPr/>
        </p:nvSpPr>
        <p:spPr>
          <a:xfrm>
            <a:off x="737625" y="685800"/>
            <a:ext cx="11113299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Q3. Apply conditional formatting to highlight employees with Monthly Income above the company’s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average income.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5378C-B23E-E9C7-C0D4-8CEAB9618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5" y="1988169"/>
            <a:ext cx="11002699" cy="40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0CC87-F063-4805-2711-14548594A4D9}"/>
              </a:ext>
            </a:extLst>
          </p:cNvPr>
          <p:cNvSpPr txBox="1"/>
          <p:nvPr/>
        </p:nvSpPr>
        <p:spPr>
          <a:xfrm>
            <a:off x="2162174" y="744407"/>
            <a:ext cx="7361374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Q4. Create a bar chart in Excel to visualize the distribution of employee ages.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0561A-3E2F-B4C3-8431-DC28C7B2C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65" y="2141014"/>
            <a:ext cx="7881393" cy="39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83702-09C4-2790-C891-26CC198A48EC}"/>
              </a:ext>
            </a:extLst>
          </p:cNvPr>
          <p:cNvSpPr txBox="1"/>
          <p:nvPr/>
        </p:nvSpPr>
        <p:spPr>
          <a:xfrm>
            <a:off x="1704975" y="923925"/>
            <a:ext cx="938051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Q5.Identify and clean any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missing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 inconsistent data in the "Department" column. 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B5CD1-7926-8A3B-199D-6899D49833D1}"/>
              </a:ext>
            </a:extLst>
          </p:cNvPr>
          <p:cNvSpPr txBox="1"/>
          <p:nvPr/>
        </p:nvSpPr>
        <p:spPr>
          <a:xfrm>
            <a:off x="2391650" y="3259991"/>
            <a:ext cx="7836353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department column indicates that the data is consistent,</a:t>
            </a:r>
          </a:p>
          <a:p>
            <a:r>
              <a:rPr lang="en-US" sz="2400" dirty="0">
                <a:solidFill>
                  <a:srgbClr val="002060"/>
                </a:solidFill>
              </a:rPr>
              <a:t>Clean , and doesn’t have any missing values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2C44D-1DE6-9363-6F7E-EE7E085256C7}"/>
              </a:ext>
            </a:extLst>
          </p:cNvPr>
          <p:cNvSpPr txBox="1"/>
          <p:nvPr/>
        </p:nvSpPr>
        <p:spPr>
          <a:xfrm>
            <a:off x="1514475" y="809625"/>
            <a:ext cx="996625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Q6. In Power BI, establish a relationship between the 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EmployeeID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in the employee data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the 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EmployeeID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in the time tracking data.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2C94E-8AC3-C480-33FD-8FC96806B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917536"/>
            <a:ext cx="8604535" cy="40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565C5-A23B-814B-A0AF-950C26986B36}"/>
              </a:ext>
            </a:extLst>
          </p:cNvPr>
          <p:cNvSpPr txBox="1"/>
          <p:nvPr/>
        </p:nvSpPr>
        <p:spPr>
          <a:xfrm>
            <a:off x="1131321" y="675778"/>
            <a:ext cx="1039438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Q7. Using DAX, create a calculated column that calculates the average years an employee has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spent with their current manager.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5DC66-8534-99F0-78A5-038111E5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57" y="2670462"/>
            <a:ext cx="3748188" cy="2752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94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E4621-1C47-5A81-9087-49A0F0C9AF59}"/>
              </a:ext>
            </a:extLst>
          </p:cNvPr>
          <p:cNvSpPr txBox="1"/>
          <p:nvPr/>
        </p:nvSpPr>
        <p:spPr>
          <a:xfrm>
            <a:off x="357809" y="780222"/>
            <a:ext cx="11617860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Q8. Using Excel, create a pivot table that displays the count of employees in each Marital Status category,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segmented by Department. 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D4482-A5DF-B818-581E-9EBA5B1FB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34" y="2254613"/>
            <a:ext cx="7504731" cy="28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64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532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Calisto MT</vt:lpstr>
      <vt:lpstr>Elephant</vt:lpstr>
      <vt:lpstr>Söhne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G</dc:creator>
  <cp:lastModifiedBy>Deepa G</cp:lastModifiedBy>
  <cp:revision>1</cp:revision>
  <dcterms:created xsi:type="dcterms:W3CDTF">2024-01-18T17:38:53Z</dcterms:created>
  <dcterms:modified xsi:type="dcterms:W3CDTF">2024-01-19T08:27:19Z</dcterms:modified>
</cp:coreProperties>
</file>