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G</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37226"/>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35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85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225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46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2834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2024-08-28T10:42:38Z</dcterms:created>
  <dcterms:modified xsi:type="dcterms:W3CDTF">2024-09-12T06:29:23Z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06a901acedee4eafb2427fc5add869db</vt:lpwstr>
  </property>
</Properties>
</file>