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971673" y="3132455"/>
            <a:ext cx="8610600" cy="2212340"/>
          </a:xfrm>
          <a:prstGeom prst="rect"/>
          <a:noFill/>
        </p:spPr>
        <p:txBody>
          <a:bodyPr rtlCol="0" wrap="square">
            <a:spAutoFit/>
          </a:bodyPr>
          <a:p>
            <a:r>
              <a:rPr sz="2400" lang="en-US"/>
              <a:t>STUDENT NAME:</a:t>
            </a:r>
            <a:r>
              <a:rPr sz="2400" lang="en-US"/>
              <a:t>S</a:t>
            </a:r>
            <a:r>
              <a:rPr sz="2400" lang="en-US"/>
              <a:t>.</a:t>
            </a:r>
            <a:r>
              <a:rPr sz="2400" lang="en-US"/>
              <a:t>D</a:t>
            </a:r>
            <a:r>
              <a:rPr sz="2400" lang="en-US"/>
              <a:t>e</a:t>
            </a:r>
            <a:r>
              <a:rPr sz="2400" lang="en-US"/>
              <a:t>e</a:t>
            </a:r>
            <a:r>
              <a:rPr sz="2400" lang="en-US"/>
              <a:t>p</a:t>
            </a:r>
            <a:r>
              <a:rPr sz="2400" lang="en-US"/>
              <a:t>a</a:t>
            </a:r>
            <a:r>
              <a:rPr sz="2400" lang="en-US"/>
              <a:t>j</a:t>
            </a:r>
            <a:r>
              <a:rPr sz="2400" lang="en-US"/>
              <a:t>o</a:t>
            </a:r>
            <a:r>
              <a:rPr sz="2400" lang="en-US"/>
              <a:t>t</a:t>
            </a:r>
            <a:r>
              <a:rPr sz="2400" lang="en-US"/>
              <a:t>h</a:t>
            </a:r>
            <a:r>
              <a:rPr sz="2400" lang="en-US"/>
              <a:t>i</a:t>
            </a:r>
            <a:endParaRPr dirty="0" sz="2400" lang="en-US"/>
          </a:p>
          <a:p>
            <a:r>
              <a:rPr dirty="0" sz="2400" lang="en-US"/>
              <a:t>REGISTER NO:</a:t>
            </a:r>
            <a:r>
              <a:rPr dirty="0" sz="2400" lang="en-US"/>
              <a:t>3</a:t>
            </a:r>
            <a:r>
              <a:rPr dirty="0" sz="2400" lang="en-US"/>
              <a:t>1</a:t>
            </a:r>
            <a:r>
              <a:rPr dirty="0" sz="2400" lang="en-US"/>
              <a:t>2</a:t>
            </a:r>
            <a:r>
              <a:rPr dirty="0" sz="2400" lang="en-US"/>
              <a:t>2</a:t>
            </a:r>
            <a:r>
              <a:rPr dirty="0" sz="2400" lang="en-US"/>
              <a:t>0</a:t>
            </a:r>
            <a:r>
              <a:rPr dirty="0" sz="2400" lang="en-US"/>
              <a:t>1</a:t>
            </a:r>
            <a:r>
              <a:rPr dirty="0" sz="2400" lang="en-US"/>
              <a:t>6</a:t>
            </a:r>
            <a:r>
              <a:rPr dirty="0" sz="2400" lang="en-US"/>
              <a:t>0</a:t>
            </a:r>
            <a:r>
              <a:rPr dirty="0" sz="2400" lang="en-US"/>
              <a:t>7</a:t>
            </a:r>
            <a:endParaRPr altLang="en-US" lang="zh-CN"/>
          </a:p>
          <a:p>
            <a:r>
              <a:rPr dirty="0" sz="2400" lang="en-US"/>
              <a:t>DEPARTMENT:</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a:t>
            </a:r>
            <a:r>
              <a:rPr dirty="0" sz="2400" lang="en-US"/>
              <a:t>e</a:t>
            </a:r>
            <a:endParaRPr altLang="en-US" lang="zh-CN"/>
          </a:p>
          <a:p>
            <a:r>
              <a:rPr dirty="0" sz="2400" lang="en-US"/>
              <a:t>COLLEGE</a:t>
            </a:r>
            <a:r>
              <a:rPr dirty="0" sz="2400" lang="en-US"/>
              <a:t>:</a:t>
            </a:r>
            <a:r>
              <a:rPr dirty="0" sz="2400" lang="en-US"/>
              <a:t> </a:t>
            </a:r>
            <a:r>
              <a:rPr dirty="0" sz="2400" lang="en-US"/>
              <a:t>P</a:t>
            </a:r>
            <a:r>
              <a:rPr dirty="0" sz="2400" lang="en-US"/>
              <a:t>r</a:t>
            </a:r>
            <a:r>
              <a:rPr dirty="0" sz="2400" lang="en-US"/>
              <a:t>o</a:t>
            </a:r>
            <a:r>
              <a:rPr dirty="0" sz="2400" lang="en-US"/>
              <a:t>f</a:t>
            </a:r>
            <a:r>
              <a:rPr dirty="0" sz="2400" lang="en-US"/>
              <a:t> </a:t>
            </a:r>
            <a:r>
              <a:rPr dirty="0" sz="2400" lang="en-US"/>
              <a:t>D</a:t>
            </a:r>
            <a:r>
              <a:rPr dirty="0" sz="2400" lang="en-US"/>
              <a:t>h</a:t>
            </a:r>
            <a:r>
              <a:rPr dirty="0" sz="2400" lang="en-US"/>
              <a:t>a</a:t>
            </a:r>
            <a:r>
              <a:rPr dirty="0" sz="2400" lang="en-US"/>
              <a:t>n</a:t>
            </a:r>
            <a:r>
              <a:rPr dirty="0" sz="2400" lang="en-US"/>
              <a:t>a</a:t>
            </a:r>
            <a:r>
              <a:rPr dirty="0" sz="2400" lang="en-US"/>
              <a:t>p</a:t>
            </a:r>
            <a:r>
              <a:rPr dirty="0" sz="2400" lang="en-US"/>
              <a:t>a</a:t>
            </a:r>
            <a:r>
              <a:rPr dirty="0" sz="2400" lang="en-US"/>
              <a:t>l</a:t>
            </a:r>
            <a:r>
              <a:rPr dirty="0" sz="2400" lang="en-US"/>
              <a:t>a</a:t>
            </a:r>
            <a:r>
              <a:rPr dirty="0" sz="2400" lang="en-US"/>
              <a:t>n</a:t>
            </a:r>
            <a:r>
              <a:rPr dirty="0" sz="2400" lang="en-US"/>
              <a:t> </a:t>
            </a:r>
            <a:r>
              <a:rPr dirty="0" sz="2400" lang="en-US"/>
              <a:t>c</a:t>
            </a:r>
            <a:r>
              <a:rPr dirty="0" sz="2400" lang="en-US"/>
              <a:t>o</a:t>
            </a:r>
            <a:r>
              <a:rPr dirty="0" sz="2400" lang="en-US"/>
              <a:t>l</a:t>
            </a:r>
            <a:r>
              <a:rPr dirty="0" sz="2400" lang="en-US"/>
              <a:t>l</a:t>
            </a:r>
            <a:r>
              <a:rPr dirty="0" sz="2400" lang="en-US"/>
              <a:t>ege</a:t>
            </a:r>
            <a:r>
              <a:rPr dirty="0" sz="2400" lang="en-US"/>
              <a:t> </a:t>
            </a:r>
            <a:r>
              <a:rPr dirty="0" sz="2400" lang="en-US"/>
              <a:t>o</a:t>
            </a:r>
            <a:r>
              <a:rPr dirty="0" sz="2400" lang="en-US"/>
              <a:t>f</a:t>
            </a:r>
            <a:r>
              <a:rPr dirty="0" sz="2400" lang="en-US"/>
              <a:t> </a:t>
            </a:r>
            <a:r>
              <a:rPr dirty="0" sz="2400" lang="en-US"/>
              <a:t>s</a:t>
            </a:r>
            <a:r>
              <a:rPr dirty="0" sz="2400" lang="en-US"/>
              <a:t>c</a:t>
            </a:r>
            <a:r>
              <a:rPr dirty="0" sz="2400" lang="en-US"/>
              <a:t>i</a:t>
            </a:r>
            <a:r>
              <a:rPr dirty="0" sz="2400" lang="en-US"/>
              <a:t>ence</a:t>
            </a:r>
            <a:r>
              <a:rPr dirty="0" sz="2400" lang="en-US"/>
              <a:t> </a:t>
            </a:r>
            <a:r>
              <a:rPr dirty="0" sz="2400" lang="en-US"/>
              <a:t>and</a:t>
            </a:r>
            <a:r>
              <a:rPr dirty="0" sz="2400" lang="en-US"/>
              <a:t> </a:t>
            </a:r>
            <a:r>
              <a:rPr dirty="0" sz="2400" lang="en-US"/>
              <a:t>m</a:t>
            </a:r>
            <a:r>
              <a:rPr dirty="0" sz="2400" lang="en-US"/>
              <a:t>a</a:t>
            </a:r>
            <a:r>
              <a:rPr dirty="0" sz="2400" lang="en-US"/>
              <a:t>n</a:t>
            </a:r>
            <a:r>
              <a:rPr dirty="0" sz="2400" lang="en-US"/>
              <a:t>a</a:t>
            </a:r>
            <a:r>
              <a:rPr dirty="0" sz="2400" lang="en-US"/>
              <a:t>g</a:t>
            </a:r>
            <a:r>
              <a:rPr dirty="0" sz="2400" lang="en-US"/>
              <a:t>e</a:t>
            </a:r>
            <a:r>
              <a:rPr dirty="0" sz="2400" lang="en-US"/>
              <a:t>ment</a:t>
            </a:r>
            <a:endParaRPr altLang="en-US" lang="zh-CN"/>
          </a:p>
          <a:p>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
          <p:cNvSpPr txBox="1"/>
          <p:nvPr/>
        </p:nvSpPr>
        <p:spPr>
          <a:xfrm>
            <a:off x="2161965" y="1898931"/>
            <a:ext cx="5830966" cy="3114040"/>
          </a:xfrm>
          <a:prstGeom prst="rect"/>
        </p:spPr>
        <p:txBody>
          <a:bodyPr rtlCol="0" wrap="square">
            <a:spAutoFit/>
          </a:bodyPr>
          <a:p>
            <a:r>
              <a:rPr sz="2800" lang="en-IN">
                <a:solidFill>
                  <a:srgbClr val="000000"/>
                </a:solidFill>
              </a:rPr>
              <a:t>Modeling involves making a representation of something. Creating a tiny, functioning volcano is an example of modeling. Teachers use modeling when they have a class election that represents a larger one, like a presidential election. Modeling is anything that represents something else, usually on a smaller scale.</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7" name=""/>
          <p:cNvSpPr txBox="1"/>
          <p:nvPr/>
        </p:nvSpPr>
        <p:spPr>
          <a:xfrm>
            <a:off x="1354873" y="2019299"/>
            <a:ext cx="6689042" cy="2682241"/>
          </a:xfrm>
          <a:prstGeom prst="rect"/>
        </p:spPr>
        <p:txBody>
          <a:bodyPr rtlCol="0" wrap="square">
            <a:spAutoFit/>
          </a:bodyPr>
          <a:p>
            <a:r>
              <a:rPr sz="2800" lang="en-IN">
                <a:solidFill>
                  <a:srgbClr val="000000"/>
                </a:solidFill>
              </a:rPr>
              <a:t>A result is something that occurs as a consequence of some action. The result of your practical joke is a puddle of water on the floor and a lump on your cousin's head where the bucket hit him. A result is also the answer to some problem, especially one obtained by calculation or experimentation.</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
          <p:cNvSpPr txBox="1"/>
          <p:nvPr/>
        </p:nvSpPr>
        <p:spPr>
          <a:xfrm>
            <a:off x="1676284" y="1870687"/>
            <a:ext cx="6689510" cy="2682240"/>
          </a:xfrm>
          <a:prstGeom prst="rect"/>
        </p:spPr>
        <p:txBody>
          <a:bodyPr rtlCol="0" wrap="square">
            <a:spAutoFit/>
          </a:bodyPr>
          <a:p>
            <a:r>
              <a:rPr sz="2800" lang="en-IN">
                <a:solidFill>
                  <a:srgbClr val="000000"/>
                </a:solidFill>
              </a:rPr>
              <a:t>A conclusion is the final piece of writing in a research paper, essay, or article that summarizes the entire work. The conclusion paragraph should restate your thesis, summarize the key supporting ideas you discussed throughout the work, and offer your final impression on the central idea.</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7818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7645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401205"/>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7818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675408" y="2045334"/>
            <a:ext cx="6321136" cy="2682241"/>
          </a:xfrm>
          <a:prstGeom prst="rect"/>
        </p:spPr>
        <p:txBody>
          <a:bodyPr rtlCol="0" wrap="square">
            <a:spAutoFit/>
          </a:bodyPr>
          <a:p>
            <a:r>
              <a:rPr sz="2800" lang="en-IN">
                <a:solidFill>
                  <a:srgbClr val="000000"/>
                </a:solidFill>
              </a:rPr>
              <a:t>A problem statement is a description of an issue to be addressed. or a condition to be improved upon. It identifies the gap between the current problem and goal. The first condition of solving a problem is understanding the problem, which can be done by way of a problem statement.</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7818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30997"/>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739775" y="2302510"/>
            <a:ext cx="7057469" cy="2250440"/>
          </a:xfrm>
          <a:prstGeom prst="rect"/>
        </p:spPr>
        <p:txBody>
          <a:bodyPr rtlCol="0" wrap="square">
            <a:spAutoFit/>
          </a:bodyPr>
          <a:p>
            <a:r>
              <a:rPr sz="2800" lang="en-IN">
                <a:solidFill>
                  <a:srgbClr val="000000"/>
                </a:solidFill>
              </a:rPr>
              <a:t>A project overview is a detailed description of a project's goals and objectives, the steps to achieve these goals, and the expected outcomes. In addition, a project overview enables you to outline the project schedule, budget, necessary resources, and status.</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699452" y="2477135"/>
            <a:ext cx="7220310" cy="3114040"/>
          </a:xfrm>
          <a:prstGeom prst="rect"/>
        </p:spPr>
        <p:txBody>
          <a:bodyPr rtlCol="0" wrap="square">
            <a:spAutoFit/>
          </a:bodyPr>
          <a:p>
            <a:r>
              <a:rPr sz="2800" lang="en-IN">
                <a:solidFill>
                  <a:srgbClr val="000000"/>
                </a:solidFill>
              </a:rPr>
              <a:t>An end user is a person or entity that uses a product or service, while a customer is the person or entity that buys it. The end user and customer are not always the same person. For example, a company may buy software for its employees to use, in which case the company is the customer and the employees are the end users. 
 </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3153727" y="1857374"/>
            <a:ext cx="4572000" cy="3545840"/>
          </a:xfrm>
          <a:prstGeom prst="rect"/>
        </p:spPr>
        <p:txBody>
          <a:bodyPr rtlCol="0" wrap="square">
            <a:spAutoFit/>
          </a:bodyPr>
          <a:p>
            <a:r>
              <a:rPr sz="2800" lang="en-IN">
                <a:solidFill>
                  <a:srgbClr val="000000"/>
                </a:solidFill>
              </a:rPr>
              <a:t>A value proposition is a statement that summarizes the benefits of a product or service and how it solves a customer's problem. It's a key part of a company's marketing strategy, and it helps differentiate the company from its competitors. 
</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p:txBody>
          <a:bodyPr/>
          <a:p>
            <a:r>
              <a:rPr dirty="0" lang="en-IN"/>
              <a:t>Dataset Description</a:t>
            </a:r>
          </a:p>
        </p:txBody>
      </p:sp>
      <p:sp>
        <p:nvSpPr>
          <p:cNvPr id="1048670" name=""/>
          <p:cNvSpPr txBox="1"/>
          <p:nvPr/>
        </p:nvSpPr>
        <p:spPr>
          <a:xfrm>
            <a:off x="755332" y="1143634"/>
            <a:ext cx="7586537" cy="6136640"/>
          </a:xfrm>
          <a:prstGeom prst="rect"/>
        </p:spPr>
        <p:txBody>
          <a:bodyPr rtlCol="0" wrap="square">
            <a:spAutoFit/>
          </a:bodyPr>
          <a:p>
            <a:r>
              <a:rPr sz="2800" lang="en-IN">
                <a:solidFill>
                  <a:srgbClr val="000000"/>
                </a:solidFill>
              </a:rPr>
              <a:t>A dataset description typically includes the following information: 
Identifier: A number or handle that uniquely identifies the dataset 
Creator: The name of the person who created the dataset 
Title: A name that describes what the data represents 
A dataset is a collection of data related to a specific topic, theme, or industry. It can include numbers, text, images, videos, and audio, and can be stored in a variety of formats, such as CSV, JSON, or SQL. 
</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
          <p:cNvSpPr txBox="1"/>
          <p:nvPr/>
        </p:nvSpPr>
        <p:spPr>
          <a:xfrm>
            <a:off x="2734629" y="2472052"/>
            <a:ext cx="5922100" cy="1818641"/>
          </a:xfrm>
          <a:prstGeom prst="rect"/>
        </p:spPr>
        <p:txBody>
          <a:bodyPr rtlCol="0" wrap="square">
            <a:spAutoFit/>
          </a:bodyPr>
          <a:p>
            <a:r>
              <a:rPr sz="2800" lang="en-IN">
                <a:solidFill>
                  <a:srgbClr val="000000"/>
                </a:solidFill>
              </a:rPr>
              <a:t>The "wow" in a solution can refer to a wow factor or a wow moment, which can be a feature or experience that exceeds customer expectations and leaves a positive impression</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2024-09-03T06:30:40Z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c5b90a568e784ba7ae01888f07678715</vt:lpwstr>
  </property>
</Properties>
</file>