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70" r:id="rId7"/>
    <p:sldId id="269" r:id="rId8"/>
    <p:sldId id="265"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AF8703-6A97-449C-8A38-D6B9C0F551BB}">
          <p14:sldIdLst>
            <p14:sldId id="257"/>
          </p14:sldIdLst>
        </p14:section>
        <p14:section name="Untitled Section" id="{6B2E7834-B06B-4452-B6F8-53712FAB8C69}">
          <p14:sldIdLst>
            <p14:sldId id="268"/>
            <p14:sldId id="270"/>
            <p14:sldId id="269"/>
            <p14:sldId id="265"/>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7/26/2021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7/26/2021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7/26/2021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7/26/2021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7/26/2021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304800"/>
            <a:ext cx="8735325" cy="2000251"/>
          </a:xfrm>
        </p:spPr>
        <p:txBody>
          <a:bodyPr/>
          <a:lstStyle/>
          <a:p>
            <a:r>
              <a:rPr lang="en-US" dirty="0"/>
              <a:t>OSI MODEL </a:t>
            </a:r>
          </a:p>
        </p:txBody>
      </p:sp>
      <p:sp>
        <p:nvSpPr>
          <p:cNvPr id="5" name="Subtitle 4"/>
          <p:cNvSpPr>
            <a:spLocks noGrp="1"/>
          </p:cNvSpPr>
          <p:nvPr>
            <p:ph type="subTitle" idx="1"/>
          </p:nvPr>
        </p:nvSpPr>
        <p:spPr>
          <a:xfrm>
            <a:off x="1217612" y="2413000"/>
            <a:ext cx="8735325" cy="1752600"/>
          </a:xfrm>
        </p:spPr>
        <p:txBody>
          <a:bodyPr/>
          <a:lstStyle/>
          <a:p>
            <a:r>
              <a:rPr lang="en-US" dirty="0"/>
              <a:t>7 layer Describe</a:t>
            </a:r>
          </a:p>
        </p:txBody>
      </p:sp>
      <p:pic>
        <p:nvPicPr>
          <p:cNvPr id="4" name="Picture 3">
            <a:extLst>
              <a:ext uri="{FF2B5EF4-FFF2-40B4-BE49-F238E27FC236}">
                <a16:creationId xmlns:a16="http://schemas.microsoft.com/office/drawing/2014/main" id="{A4BB6C02-013E-4914-BB06-99A3BF961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812" y="304800"/>
            <a:ext cx="6171428" cy="596900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8"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5000" fill="hold"/>
                                        <p:tgtEl>
                                          <p:spTgt spid="4"/>
                                        </p:tgtEl>
                                        <p:attrNameLst>
                                          <p:attrName>ppt_x</p:attrName>
                                        </p:attrNameLst>
                                      </p:cBhvr>
                                      <p:tavLst>
                                        <p:tav tm="0">
                                          <p:val>
                                            <p:strVal val="#ppt_x"/>
                                          </p:val>
                                        </p:tav>
                                        <p:tav tm="100000">
                                          <p:val>
                                            <p:strVal val="#ppt_x"/>
                                          </p:val>
                                        </p:tav>
                                      </p:tavLst>
                                    </p:anim>
                                    <p:anim calcmode="lin" valueType="num">
                                      <p:cBhvr>
                                        <p:cTn id="21" dur="15000" fill="hold"/>
                                        <p:tgtEl>
                                          <p:spTgt spid="4"/>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79612" y="53981"/>
            <a:ext cx="8730484" cy="806447"/>
          </a:xfrm>
        </p:spPr>
        <p:txBody>
          <a:bodyPr>
            <a:normAutofit fontScale="90000"/>
          </a:bodyPr>
          <a:lstStyle/>
          <a:p>
            <a:pPr algn="ctr"/>
            <a:r>
              <a:rPr lang="en-US" dirty="0"/>
              <a:t>7 LAYERS</a:t>
            </a:r>
          </a:p>
        </p:txBody>
      </p:sp>
      <p:sp>
        <p:nvSpPr>
          <p:cNvPr id="7" name="Subtitle 6">
            <a:extLst>
              <a:ext uri="{FF2B5EF4-FFF2-40B4-BE49-F238E27FC236}">
                <a16:creationId xmlns:a16="http://schemas.microsoft.com/office/drawing/2014/main" id="{A6A8BF91-2D55-4597-A46F-0CA8A1F62CC3}"/>
              </a:ext>
            </a:extLst>
          </p:cNvPr>
          <p:cNvSpPr>
            <a:spLocks noGrp="1"/>
          </p:cNvSpPr>
          <p:nvPr>
            <p:ph type="subTitle" idx="1"/>
          </p:nvPr>
        </p:nvSpPr>
        <p:spPr>
          <a:xfrm>
            <a:off x="-1373188" y="1194011"/>
            <a:ext cx="8735325" cy="806447"/>
          </a:xfrm>
        </p:spPr>
        <p:txBody>
          <a:bodyPr/>
          <a:lstStyle/>
          <a:p>
            <a:pPr algn="ctr"/>
            <a:r>
              <a:rPr lang="en-US" dirty="0"/>
              <a:t>7. </a:t>
            </a:r>
            <a:r>
              <a:rPr lang="en-US" b="1" i="0" dirty="0">
                <a:solidFill>
                  <a:schemeClr val="tx1"/>
                </a:solidFill>
                <a:effectLst/>
                <a:latin typeface="Inter"/>
              </a:rPr>
              <a:t>Application Layer</a:t>
            </a:r>
            <a:endParaRPr lang="en-US" dirty="0">
              <a:solidFill>
                <a:schemeClr val="tx1"/>
              </a:solidFill>
            </a:endParaRPr>
          </a:p>
        </p:txBody>
      </p:sp>
      <p:sp>
        <p:nvSpPr>
          <p:cNvPr id="5" name="Content Placeholder 13">
            <a:extLst>
              <a:ext uri="{FF2B5EF4-FFF2-40B4-BE49-F238E27FC236}">
                <a16:creationId xmlns:a16="http://schemas.microsoft.com/office/drawing/2014/main" id="{14497A86-D70F-4C2A-9B1F-F93A60E332E3}"/>
              </a:ext>
            </a:extLst>
          </p:cNvPr>
          <p:cNvSpPr txBox="1">
            <a:spLocks/>
          </p:cNvSpPr>
          <p:nvPr/>
        </p:nvSpPr>
        <p:spPr>
          <a:xfrm>
            <a:off x="1402961" y="1490592"/>
            <a:ext cx="10360501" cy="18796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endParaRPr lang="en-US" dirty="0"/>
          </a:p>
        </p:txBody>
      </p:sp>
      <p:sp>
        <p:nvSpPr>
          <p:cNvPr id="10" name="Content Placeholder 13">
            <a:extLst>
              <a:ext uri="{FF2B5EF4-FFF2-40B4-BE49-F238E27FC236}">
                <a16:creationId xmlns:a16="http://schemas.microsoft.com/office/drawing/2014/main" id="{D9EB27CC-0A71-4892-9A3A-718DC71C8149}"/>
              </a:ext>
            </a:extLst>
          </p:cNvPr>
          <p:cNvSpPr txBox="1">
            <a:spLocks/>
          </p:cNvSpPr>
          <p:nvPr/>
        </p:nvSpPr>
        <p:spPr>
          <a:xfrm>
            <a:off x="1164603" y="4078606"/>
            <a:ext cx="10360501" cy="144835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presentation layer prepares data for the application layer. It defines how two devices should encode, encrypt, and compress data so it is received correctly on the other end.</a:t>
            </a:r>
            <a:endParaRPr lang="en-US" dirty="0"/>
          </a:p>
        </p:txBody>
      </p:sp>
      <p:sp>
        <p:nvSpPr>
          <p:cNvPr id="11" name="Content Placeholder 13">
            <a:extLst>
              <a:ext uri="{FF2B5EF4-FFF2-40B4-BE49-F238E27FC236}">
                <a16:creationId xmlns:a16="http://schemas.microsoft.com/office/drawing/2014/main" id="{980D93F6-1519-42B6-AB5E-AC5AE069D56A}"/>
              </a:ext>
            </a:extLst>
          </p:cNvPr>
          <p:cNvSpPr txBox="1">
            <a:spLocks/>
          </p:cNvSpPr>
          <p:nvPr/>
        </p:nvSpPr>
        <p:spPr>
          <a:xfrm>
            <a:off x="914161" y="1738448"/>
            <a:ext cx="10360501" cy="96809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application layer is used by end-user software such as web browsers and email clients.</a:t>
            </a:r>
            <a:endParaRPr lang="en-US" dirty="0"/>
          </a:p>
        </p:txBody>
      </p:sp>
      <p:sp>
        <p:nvSpPr>
          <p:cNvPr id="12" name="Subtitle 6">
            <a:extLst>
              <a:ext uri="{FF2B5EF4-FFF2-40B4-BE49-F238E27FC236}">
                <a16:creationId xmlns:a16="http://schemas.microsoft.com/office/drawing/2014/main" id="{7E3238C3-59E2-4050-B8D7-A56D467AB1E6}"/>
              </a:ext>
            </a:extLst>
          </p:cNvPr>
          <p:cNvSpPr txBox="1">
            <a:spLocks/>
          </p:cNvSpPr>
          <p:nvPr/>
        </p:nvSpPr>
        <p:spPr>
          <a:xfrm>
            <a:off x="-1373188" y="3448087"/>
            <a:ext cx="8735325" cy="806447"/>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ctr"/>
            <a:r>
              <a:rPr lang="en-US" dirty="0"/>
              <a:t>6. </a:t>
            </a:r>
            <a:r>
              <a:rPr lang="en-US" b="1" i="0" dirty="0">
                <a:solidFill>
                  <a:schemeClr val="tx1"/>
                </a:solidFill>
                <a:effectLst/>
                <a:latin typeface="Inter"/>
              </a:rPr>
              <a:t>Presentation Layer</a:t>
            </a:r>
            <a:endParaRPr lang="en-US" dirty="0">
              <a:solidFill>
                <a:schemeClr val="tx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A8BF91-2D55-4597-A46F-0CA8A1F62CC3}"/>
              </a:ext>
            </a:extLst>
          </p:cNvPr>
          <p:cNvSpPr>
            <a:spLocks noGrp="1"/>
          </p:cNvSpPr>
          <p:nvPr>
            <p:ph type="subTitle" idx="1"/>
          </p:nvPr>
        </p:nvSpPr>
        <p:spPr>
          <a:xfrm>
            <a:off x="-1449388" y="203712"/>
            <a:ext cx="8735325" cy="806447"/>
          </a:xfrm>
        </p:spPr>
        <p:txBody>
          <a:bodyPr/>
          <a:lstStyle/>
          <a:p>
            <a:pPr algn="ctr"/>
            <a:r>
              <a:rPr lang="en-US" dirty="0"/>
              <a:t>5. </a:t>
            </a:r>
            <a:r>
              <a:rPr lang="en-US" b="1" i="0" dirty="0">
                <a:solidFill>
                  <a:schemeClr val="tx1"/>
                </a:solidFill>
                <a:effectLst/>
                <a:latin typeface="Inter"/>
              </a:rPr>
              <a:t>Session Layer</a:t>
            </a:r>
            <a:endParaRPr lang="en-US" dirty="0">
              <a:solidFill>
                <a:schemeClr val="tx1"/>
              </a:solidFill>
            </a:endParaRPr>
          </a:p>
        </p:txBody>
      </p:sp>
      <p:sp>
        <p:nvSpPr>
          <p:cNvPr id="5" name="Content Placeholder 13">
            <a:extLst>
              <a:ext uri="{FF2B5EF4-FFF2-40B4-BE49-F238E27FC236}">
                <a16:creationId xmlns:a16="http://schemas.microsoft.com/office/drawing/2014/main" id="{14497A86-D70F-4C2A-9B1F-F93A60E332E3}"/>
              </a:ext>
            </a:extLst>
          </p:cNvPr>
          <p:cNvSpPr txBox="1">
            <a:spLocks/>
          </p:cNvSpPr>
          <p:nvPr/>
        </p:nvSpPr>
        <p:spPr>
          <a:xfrm>
            <a:off x="1402961" y="1490592"/>
            <a:ext cx="10360501" cy="18796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endParaRPr lang="en-US" dirty="0"/>
          </a:p>
        </p:txBody>
      </p:sp>
      <p:sp>
        <p:nvSpPr>
          <p:cNvPr id="10" name="Content Placeholder 13">
            <a:extLst>
              <a:ext uri="{FF2B5EF4-FFF2-40B4-BE49-F238E27FC236}">
                <a16:creationId xmlns:a16="http://schemas.microsoft.com/office/drawing/2014/main" id="{D9EB27CC-0A71-4892-9A3A-718DC71C8149}"/>
              </a:ext>
            </a:extLst>
          </p:cNvPr>
          <p:cNvSpPr txBox="1">
            <a:spLocks/>
          </p:cNvSpPr>
          <p:nvPr/>
        </p:nvSpPr>
        <p:spPr>
          <a:xfrm>
            <a:off x="1189518" y="3555977"/>
            <a:ext cx="10360501" cy="144835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transport layer takes data transferred in the session layer and breaks it into “segments” on the transmitting end.</a:t>
            </a:r>
            <a:endParaRPr lang="en-US" dirty="0"/>
          </a:p>
        </p:txBody>
      </p:sp>
      <p:sp>
        <p:nvSpPr>
          <p:cNvPr id="11" name="Content Placeholder 13">
            <a:extLst>
              <a:ext uri="{FF2B5EF4-FFF2-40B4-BE49-F238E27FC236}">
                <a16:creationId xmlns:a16="http://schemas.microsoft.com/office/drawing/2014/main" id="{980D93F6-1519-42B6-AB5E-AC5AE069D56A}"/>
              </a:ext>
            </a:extLst>
          </p:cNvPr>
          <p:cNvSpPr txBox="1">
            <a:spLocks/>
          </p:cNvSpPr>
          <p:nvPr/>
        </p:nvSpPr>
        <p:spPr>
          <a:xfrm>
            <a:off x="1164602" y="880316"/>
            <a:ext cx="10598860" cy="1481884"/>
          </a:xfrm>
          <a:prstGeom prst="rect">
            <a:avLst/>
          </a:prstGeom>
        </p:spPr>
        <p:txBody>
          <a:bodyPr vert="horz" lIns="121899" tIns="60949" rIns="121899" bIns="60949" rtlCol="0">
            <a:normAutofit fontScale="92500"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session layer creates communication channels, called sessions, between devices. It is responsible for opening sessions, ensuring they remain open and functional while data is being transferred, and closing them when communication ends.</a:t>
            </a:r>
            <a:endParaRPr lang="en-US" dirty="0"/>
          </a:p>
        </p:txBody>
      </p:sp>
      <p:sp>
        <p:nvSpPr>
          <p:cNvPr id="12" name="Subtitle 6">
            <a:extLst>
              <a:ext uri="{FF2B5EF4-FFF2-40B4-BE49-F238E27FC236}">
                <a16:creationId xmlns:a16="http://schemas.microsoft.com/office/drawing/2014/main" id="{7E3238C3-59E2-4050-B8D7-A56D467AB1E6}"/>
              </a:ext>
            </a:extLst>
          </p:cNvPr>
          <p:cNvSpPr txBox="1">
            <a:spLocks/>
          </p:cNvSpPr>
          <p:nvPr/>
        </p:nvSpPr>
        <p:spPr>
          <a:xfrm>
            <a:off x="-1296988" y="2917953"/>
            <a:ext cx="8735325" cy="806447"/>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ctr"/>
            <a:r>
              <a:rPr lang="en-US" dirty="0"/>
              <a:t>4. </a:t>
            </a:r>
            <a:r>
              <a:rPr lang="en-US" b="1" i="0" dirty="0">
                <a:solidFill>
                  <a:schemeClr val="tx1"/>
                </a:solidFill>
                <a:effectLst/>
                <a:latin typeface="Inter"/>
              </a:rPr>
              <a:t>Transport Layer</a:t>
            </a:r>
            <a:endParaRPr lang="en-US" dirty="0">
              <a:solidFill>
                <a:schemeClr val="tx1"/>
              </a:solidFill>
            </a:endParaRPr>
          </a:p>
        </p:txBody>
      </p:sp>
    </p:spTree>
    <p:extLst>
      <p:ext uri="{BB962C8B-B14F-4D97-AF65-F5344CB8AC3E}">
        <p14:creationId xmlns:p14="http://schemas.microsoft.com/office/powerpoint/2010/main" val="2244307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A8BF91-2D55-4597-A46F-0CA8A1F62CC3}"/>
              </a:ext>
            </a:extLst>
          </p:cNvPr>
          <p:cNvSpPr>
            <a:spLocks noGrp="1"/>
          </p:cNvSpPr>
          <p:nvPr>
            <p:ph type="subTitle" idx="1"/>
          </p:nvPr>
        </p:nvSpPr>
        <p:spPr>
          <a:xfrm>
            <a:off x="-1812098" y="252313"/>
            <a:ext cx="8735325" cy="806447"/>
          </a:xfrm>
        </p:spPr>
        <p:txBody>
          <a:bodyPr/>
          <a:lstStyle/>
          <a:p>
            <a:pPr algn="ctr"/>
            <a:r>
              <a:rPr lang="en-US" dirty="0"/>
              <a:t>3. </a:t>
            </a:r>
            <a:r>
              <a:rPr lang="en-US" b="1" i="0" dirty="0">
                <a:solidFill>
                  <a:schemeClr val="tx1"/>
                </a:solidFill>
                <a:effectLst/>
                <a:latin typeface="Inter"/>
              </a:rPr>
              <a:t>Network Layer</a:t>
            </a:r>
            <a:endParaRPr lang="en-US" dirty="0">
              <a:solidFill>
                <a:schemeClr val="tx1"/>
              </a:solidFill>
            </a:endParaRPr>
          </a:p>
        </p:txBody>
      </p:sp>
      <p:sp>
        <p:nvSpPr>
          <p:cNvPr id="5" name="Content Placeholder 13">
            <a:extLst>
              <a:ext uri="{FF2B5EF4-FFF2-40B4-BE49-F238E27FC236}">
                <a16:creationId xmlns:a16="http://schemas.microsoft.com/office/drawing/2014/main" id="{14497A86-D70F-4C2A-9B1F-F93A60E332E3}"/>
              </a:ext>
            </a:extLst>
          </p:cNvPr>
          <p:cNvSpPr txBox="1">
            <a:spLocks/>
          </p:cNvSpPr>
          <p:nvPr/>
        </p:nvSpPr>
        <p:spPr>
          <a:xfrm>
            <a:off x="1402961" y="1490592"/>
            <a:ext cx="10360501" cy="18796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endParaRPr lang="en-US" dirty="0"/>
          </a:p>
        </p:txBody>
      </p:sp>
      <p:sp>
        <p:nvSpPr>
          <p:cNvPr id="10" name="Content Placeholder 13">
            <a:extLst>
              <a:ext uri="{FF2B5EF4-FFF2-40B4-BE49-F238E27FC236}">
                <a16:creationId xmlns:a16="http://schemas.microsoft.com/office/drawing/2014/main" id="{D9EB27CC-0A71-4892-9A3A-718DC71C8149}"/>
              </a:ext>
            </a:extLst>
          </p:cNvPr>
          <p:cNvSpPr txBox="1">
            <a:spLocks/>
          </p:cNvSpPr>
          <p:nvPr/>
        </p:nvSpPr>
        <p:spPr>
          <a:xfrm>
            <a:off x="836612" y="2998688"/>
            <a:ext cx="10360501" cy="144835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data link layer establishes and terminates a connection between two physically-connected nodes on a network.</a:t>
            </a:r>
            <a:endParaRPr lang="en-US" dirty="0"/>
          </a:p>
        </p:txBody>
      </p:sp>
      <p:sp>
        <p:nvSpPr>
          <p:cNvPr id="11" name="Content Placeholder 13">
            <a:extLst>
              <a:ext uri="{FF2B5EF4-FFF2-40B4-BE49-F238E27FC236}">
                <a16:creationId xmlns:a16="http://schemas.microsoft.com/office/drawing/2014/main" id="{980D93F6-1519-42B6-AB5E-AC5AE069D56A}"/>
              </a:ext>
            </a:extLst>
          </p:cNvPr>
          <p:cNvSpPr txBox="1">
            <a:spLocks/>
          </p:cNvSpPr>
          <p:nvPr/>
        </p:nvSpPr>
        <p:spPr>
          <a:xfrm>
            <a:off x="1402961" y="811521"/>
            <a:ext cx="10785864" cy="1383667"/>
          </a:xfrm>
          <a:prstGeom prst="rect">
            <a:avLst/>
          </a:prstGeom>
        </p:spPr>
        <p:txBody>
          <a:bodyPr vert="horz" lIns="121899" tIns="60949" rIns="121899" bIns="60949" rtlCol="0">
            <a:normAutofit fontScale="9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network layer has two main functions. One is breaking up segments into network packets, and reassembling the packets on the receiving end. The other is routing packets by discovering the best path across a physical network.</a:t>
            </a:r>
            <a:endParaRPr lang="en-US" dirty="0"/>
          </a:p>
        </p:txBody>
      </p:sp>
      <p:sp>
        <p:nvSpPr>
          <p:cNvPr id="12" name="Subtitle 6">
            <a:extLst>
              <a:ext uri="{FF2B5EF4-FFF2-40B4-BE49-F238E27FC236}">
                <a16:creationId xmlns:a16="http://schemas.microsoft.com/office/drawing/2014/main" id="{7E3238C3-59E2-4050-B8D7-A56D467AB1E6}"/>
              </a:ext>
            </a:extLst>
          </p:cNvPr>
          <p:cNvSpPr txBox="1">
            <a:spLocks/>
          </p:cNvSpPr>
          <p:nvPr/>
        </p:nvSpPr>
        <p:spPr>
          <a:xfrm>
            <a:off x="-1830388" y="2322059"/>
            <a:ext cx="8735325" cy="806447"/>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ctr"/>
            <a:r>
              <a:rPr lang="en-US" dirty="0"/>
              <a:t>2. </a:t>
            </a:r>
            <a:r>
              <a:rPr lang="en-US" b="1" i="0" dirty="0">
                <a:solidFill>
                  <a:schemeClr val="tx1"/>
                </a:solidFill>
                <a:effectLst/>
                <a:latin typeface="Inter"/>
              </a:rPr>
              <a:t>Data Link Layer</a:t>
            </a:r>
            <a:endParaRPr lang="en-US" dirty="0">
              <a:solidFill>
                <a:schemeClr val="tx1"/>
              </a:solidFill>
            </a:endParaRPr>
          </a:p>
        </p:txBody>
      </p:sp>
      <p:sp>
        <p:nvSpPr>
          <p:cNvPr id="14" name="Subtitle 6">
            <a:extLst>
              <a:ext uri="{FF2B5EF4-FFF2-40B4-BE49-F238E27FC236}">
                <a16:creationId xmlns:a16="http://schemas.microsoft.com/office/drawing/2014/main" id="{DAC1F538-749E-41A7-8EFD-66789896466F}"/>
              </a:ext>
            </a:extLst>
          </p:cNvPr>
          <p:cNvSpPr txBox="1">
            <a:spLocks/>
          </p:cNvSpPr>
          <p:nvPr/>
        </p:nvSpPr>
        <p:spPr>
          <a:xfrm>
            <a:off x="-1795533" y="4264934"/>
            <a:ext cx="8735325" cy="806447"/>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ctr"/>
            <a:r>
              <a:rPr lang="en-US" dirty="0"/>
              <a:t>1. </a:t>
            </a:r>
            <a:r>
              <a:rPr lang="en-US" b="1" i="0" dirty="0">
                <a:solidFill>
                  <a:schemeClr val="tx1"/>
                </a:solidFill>
                <a:effectLst/>
                <a:latin typeface="Inter"/>
              </a:rPr>
              <a:t>Physical Layer</a:t>
            </a:r>
            <a:endParaRPr lang="en-US" dirty="0">
              <a:solidFill>
                <a:schemeClr val="tx1"/>
              </a:solidFill>
            </a:endParaRPr>
          </a:p>
        </p:txBody>
      </p:sp>
      <p:sp>
        <p:nvSpPr>
          <p:cNvPr id="15" name="Content Placeholder 13">
            <a:extLst>
              <a:ext uri="{FF2B5EF4-FFF2-40B4-BE49-F238E27FC236}">
                <a16:creationId xmlns:a16="http://schemas.microsoft.com/office/drawing/2014/main" id="{D078EF46-AC47-46B8-9E14-1679F8454E20}"/>
              </a:ext>
            </a:extLst>
          </p:cNvPr>
          <p:cNvSpPr txBox="1">
            <a:spLocks/>
          </p:cNvSpPr>
          <p:nvPr/>
        </p:nvSpPr>
        <p:spPr>
          <a:xfrm>
            <a:off x="1217612" y="4773207"/>
            <a:ext cx="10360501" cy="144835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ctr"/>
            <a:r>
              <a:rPr lang="en-US" b="0" i="0" dirty="0">
                <a:effectLst/>
                <a:latin typeface="Inter"/>
              </a:rPr>
              <a:t>The physical layer is responsible for the physical cable or wireless connection between network nodes</a:t>
            </a:r>
            <a:endParaRPr lang="en-US" dirty="0"/>
          </a:p>
        </p:txBody>
      </p:sp>
    </p:spTree>
    <p:extLst>
      <p:ext uri="{BB962C8B-B14F-4D97-AF65-F5344CB8AC3E}">
        <p14:creationId xmlns:p14="http://schemas.microsoft.com/office/powerpoint/2010/main" val="2179231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9812" y="1676400"/>
            <a:ext cx="5334000" cy="1905000"/>
          </a:xfrm>
        </p:spPr>
        <p:txBody>
          <a:bodyPr/>
          <a:lstStyle/>
          <a:p>
            <a:pPr algn="ctr"/>
            <a:r>
              <a:rPr lang="en-US" sz="6600" dirty="0"/>
              <a:t>THANK YOU</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TotalTime>
  <Words>221</Words>
  <Application>Microsoft Office PowerPoint</Application>
  <PresentationFormat>Custom</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Inter</vt:lpstr>
      <vt:lpstr>Tech 16x9</vt:lpstr>
      <vt:lpstr>OSI MODEL </vt:lpstr>
      <vt:lpstr>7 LAYERS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MODEL </dc:title>
  <dc:creator>Santosh</dc:creator>
  <cp:lastModifiedBy>Santosh</cp:lastModifiedBy>
  <cp:revision>3</cp:revision>
  <dcterms:created xsi:type="dcterms:W3CDTF">2021-07-25T19:17:41Z</dcterms:created>
  <dcterms:modified xsi:type="dcterms:W3CDTF">2021-07-25T19:40:48Z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