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9" r:id="rId3"/>
    <p:sldId id="257" r:id="rId4"/>
    <p:sldId id="258" r:id="rId5"/>
    <p:sldId id="264" r:id="rId6"/>
    <p:sldId id="266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96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4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01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4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9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8A94-C578-4AFF-A5DD-D7BEAE7B93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5A7EE7-A6B0-4657-B481-9166CE9E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1E921-319F-E9C8-9FAE-39F7B72651E4}"/>
              </a:ext>
            </a:extLst>
          </p:cNvPr>
          <p:cNvSpPr txBox="1"/>
          <p:nvPr/>
        </p:nvSpPr>
        <p:spPr>
          <a:xfrm>
            <a:off x="2796989" y="842246"/>
            <a:ext cx="5414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571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Introduction to System Verilog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Winter 2024</a:t>
            </a:r>
            <a:r>
              <a:rPr lang="en-US" dirty="0"/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/>
          </a:p>
          <a:p>
            <a:r>
              <a:rPr lang="en-US" dirty="0"/>
              <a:t>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38240-F85E-0636-B506-1D8C0E56C78A}"/>
              </a:ext>
            </a:extLst>
          </p:cNvPr>
          <p:cNvSpPr txBox="1"/>
          <p:nvPr/>
        </p:nvSpPr>
        <p:spPr>
          <a:xfrm>
            <a:off x="3638662" y="2596572"/>
            <a:ext cx="400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PROJECT</a:t>
            </a:r>
          </a:p>
          <a:p>
            <a:pPr algn="just"/>
            <a:r>
              <a:rPr lang="en-US" sz="3600" dirty="0"/>
              <a:t>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33609-BE51-5892-4D89-35E2F0A56E28}"/>
              </a:ext>
            </a:extLst>
          </p:cNvPr>
          <p:cNvSpPr txBox="1"/>
          <p:nvPr/>
        </p:nvSpPr>
        <p:spPr>
          <a:xfrm>
            <a:off x="7888941" y="4069976"/>
            <a:ext cx="2679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Tulasi Prasad Dumpala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Deepak kumar Dupati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Krishna Priya Narra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Vineeth Rao Vala</a:t>
            </a:r>
          </a:p>
        </p:txBody>
      </p:sp>
    </p:spTree>
    <p:extLst>
      <p:ext uri="{BB962C8B-B14F-4D97-AF65-F5344CB8AC3E}">
        <p14:creationId xmlns:p14="http://schemas.microsoft.com/office/powerpoint/2010/main" val="237211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4F0BC7-65A0-333F-2480-ED807990176B}"/>
              </a:ext>
            </a:extLst>
          </p:cNvPr>
          <p:cNvSpPr txBox="1"/>
          <p:nvPr/>
        </p:nvSpPr>
        <p:spPr>
          <a:xfrm>
            <a:off x="3899647" y="663388"/>
            <a:ext cx="25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84ADF-F931-6EF0-46D8-30B3F0477D1D}"/>
              </a:ext>
            </a:extLst>
          </p:cNvPr>
          <p:cNvSpPr txBox="1"/>
          <p:nvPr/>
        </p:nvSpPr>
        <p:spPr>
          <a:xfrm>
            <a:off x="1055926" y="1739152"/>
            <a:ext cx="86549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design with different possible scenarios.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Analyzing how our design works when we give corner cases of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read and write.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Observing behavior of all the memory modules and I/O devices instantiated.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CASE1: Observing functionality of design we give READ for memory and I/O devices.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CASE2: Observing functionality of design we give WRITE for memory and I/O devices.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CASE3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Asserting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reads and writes in vice versa and observing how our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responds. </a:t>
            </a:r>
          </a:p>
        </p:txBody>
      </p:sp>
    </p:spTree>
    <p:extLst>
      <p:ext uri="{BB962C8B-B14F-4D97-AF65-F5344CB8AC3E}">
        <p14:creationId xmlns:p14="http://schemas.microsoft.com/office/powerpoint/2010/main" val="104298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2C84-571C-930C-630D-95F9C0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74" y="238506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140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81D7F-4CB0-3135-F57A-F21D20E25497}"/>
              </a:ext>
            </a:extLst>
          </p:cNvPr>
          <p:cNvSpPr txBox="1"/>
          <p:nvPr/>
        </p:nvSpPr>
        <p:spPr>
          <a:xfrm>
            <a:off x="4186518" y="78889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C9D84-1CA9-89FE-7B9C-B716BBB31B37}"/>
              </a:ext>
            </a:extLst>
          </p:cNvPr>
          <p:cNvSpPr txBox="1"/>
          <p:nvPr/>
        </p:nvSpPr>
        <p:spPr>
          <a:xfrm>
            <a:off x="834382" y="1846729"/>
            <a:ext cx="533447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MODULE BLACK BOX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 BLACK BOX</a:t>
            </a:r>
          </a:p>
          <a:p>
            <a:pPr marL="342900" indent="-342900"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FOR MODULE</a:t>
            </a:r>
          </a:p>
          <a:p>
            <a:pPr marL="342900" indent="-342900"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STATE MACHINE REALISATION OF MEMORY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VERIFICATION PLAN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3B79B0-8107-00FC-91CE-E4FD57E69934}"/>
              </a:ext>
            </a:extLst>
          </p:cNvPr>
          <p:cNvSpPr txBox="1"/>
          <p:nvPr/>
        </p:nvSpPr>
        <p:spPr>
          <a:xfrm>
            <a:off x="3666564" y="663388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MODULE BLACK BOX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0DCA49-C3CC-D1E4-2AE6-2743FF01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81" y="1443317"/>
            <a:ext cx="6656813" cy="41237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1DB745-550E-4E5E-E98E-699CCED7A7D5}"/>
              </a:ext>
            </a:extLst>
          </p:cNvPr>
          <p:cNvSpPr txBox="1"/>
          <p:nvPr/>
        </p:nvSpPr>
        <p:spPr>
          <a:xfrm>
            <a:off x="4231342" y="6051176"/>
            <a:ext cx="23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Fig1:Memory module</a:t>
            </a:r>
          </a:p>
        </p:txBody>
      </p:sp>
    </p:spTree>
    <p:extLst>
      <p:ext uri="{BB962C8B-B14F-4D97-AF65-F5344CB8AC3E}">
        <p14:creationId xmlns:p14="http://schemas.microsoft.com/office/powerpoint/2010/main" val="265702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41756-66F1-97E0-3150-C2FF09EC5584}"/>
              </a:ext>
            </a:extLst>
          </p:cNvPr>
          <p:cNvSpPr txBox="1"/>
          <p:nvPr/>
        </p:nvSpPr>
        <p:spPr>
          <a:xfrm>
            <a:off x="3926539" y="797716"/>
            <a:ext cx="25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 BLACK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C2C83-3B8A-ADA8-CAD7-5BDC99D6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0" y="1527271"/>
            <a:ext cx="6373907" cy="4172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0263D-288C-9130-C6CA-9913F779FB99}"/>
              </a:ext>
            </a:extLst>
          </p:cNvPr>
          <p:cNvSpPr txBox="1"/>
          <p:nvPr/>
        </p:nvSpPr>
        <p:spPr>
          <a:xfrm>
            <a:off x="4187546" y="605117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FSM Module</a:t>
            </a:r>
          </a:p>
        </p:txBody>
      </p:sp>
    </p:spTree>
    <p:extLst>
      <p:ext uri="{BB962C8B-B14F-4D97-AF65-F5344CB8AC3E}">
        <p14:creationId xmlns:p14="http://schemas.microsoft.com/office/powerpoint/2010/main" val="405087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CBC6-E14A-2C90-4482-554C58E6AF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			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FOR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CAE4-B935-38B2-5558-B51FF9712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8" t="12783" r="7794" b="15448"/>
          <a:stretch/>
        </p:blipFill>
        <p:spPr>
          <a:xfrm>
            <a:off x="618117" y="1270000"/>
            <a:ext cx="9371703" cy="42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9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22D7A-2358-76C9-9874-71DC952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90" y="0"/>
            <a:ext cx="8521952" cy="60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D8B29-3BA6-F460-5B82-D3A211DAB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88" y="1667435"/>
            <a:ext cx="6445624" cy="3876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5C5BB-F356-D8C2-A998-D30478654530}"/>
              </a:ext>
            </a:extLst>
          </p:cNvPr>
          <p:cNvSpPr txBox="1"/>
          <p:nvPr/>
        </p:nvSpPr>
        <p:spPr>
          <a:xfrm>
            <a:off x="2954901" y="663388"/>
            <a:ext cx="52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REALISATION OF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A6858-95F8-4F33-3C64-BFB858BD164E}"/>
              </a:ext>
            </a:extLst>
          </p:cNvPr>
          <p:cNvSpPr txBox="1"/>
          <p:nvPr/>
        </p:nvSpPr>
        <p:spPr>
          <a:xfrm>
            <a:off x="4688541" y="5844988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Fig3: Memory FSM</a:t>
            </a:r>
          </a:p>
        </p:txBody>
      </p:sp>
    </p:spTree>
    <p:extLst>
      <p:ext uri="{BB962C8B-B14F-4D97-AF65-F5344CB8AC3E}">
        <p14:creationId xmlns:p14="http://schemas.microsoft.com/office/powerpoint/2010/main" val="396142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448577-67CE-741B-70E4-52C725C43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36" y="1048871"/>
            <a:ext cx="6267739" cy="49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1F6D2-FF27-993E-06FB-930752530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9" y="1156448"/>
            <a:ext cx="542591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6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196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         BLACK BOX FOR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vineeth rao vala</dc:creator>
  <cp:lastModifiedBy>Deepak Kumar Dupati</cp:lastModifiedBy>
  <cp:revision>3</cp:revision>
  <dcterms:created xsi:type="dcterms:W3CDTF">2024-03-17T22:44:36Z</dcterms:created>
  <dcterms:modified xsi:type="dcterms:W3CDTF">2024-03-21T04:08:17Z</dcterms:modified>
</cp:coreProperties>
</file>