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 DEEPAK.B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BIKE STORE ANALYSIS.</a:t>
            </a:r>
          </a:p>
          <a:p>
            <a:r>
              <a:rPr lang="en-US" dirty="0" smtClean="0"/>
              <a:t>CREATING THE TABLES</a:t>
            </a:r>
          </a:p>
          <a:p>
            <a:r>
              <a:rPr lang="en-US" dirty="0" smtClean="0"/>
              <a:t>DATA INSERTION &amp;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1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BIKES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ORDERS</a:t>
            </a:r>
          </a:p>
          <a:p>
            <a:r>
              <a:rPr lang="en-US" dirty="0" smtClean="0"/>
              <a:t>ORDERS_DETAILS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BIKES</a:t>
            </a:r>
            <a:r>
              <a:rPr lang="en-US" u="sng" dirty="0" smtClean="0"/>
              <a:t> </a:t>
            </a:r>
            <a:r>
              <a:rPr lang="en-US" u="sng" dirty="0"/>
              <a:t>:</a:t>
            </a:r>
            <a:r>
              <a:rPr lang="en-US" dirty="0"/>
              <a:t> CREATE TABLE BIKES(BIKE_ID INT PRIMARY KEY,MODEL VARCHAR(100),BRAND </a:t>
            </a:r>
            <a:r>
              <a:rPr lang="en-US" dirty="0" smtClean="0"/>
              <a:t>VARCHAR(100</a:t>
            </a:r>
            <a:r>
              <a:rPr lang="en-US" dirty="0"/>
              <a:t>),PRICE INT,STOCK INT</a:t>
            </a:r>
            <a:r>
              <a:rPr lang="en-US" dirty="0" smtClean="0"/>
              <a:t>);</a:t>
            </a:r>
          </a:p>
          <a:p>
            <a:r>
              <a:rPr lang="en-US" b="1" u="sng" dirty="0" smtClean="0"/>
              <a:t>CUSTOMERS</a:t>
            </a:r>
            <a:r>
              <a:rPr lang="en-US" dirty="0"/>
              <a:t>: CREATE TABLE CUSTOMERS(CUSTOMER_ID INT PRIMARY KEY,FIRST_NAME VARCHAR(50),LAST_NAME VARCHAR(50),LOCATION VARCHAR(50),EMAIL VARCHAR(50</a:t>
            </a:r>
            <a:r>
              <a:rPr lang="en-US" dirty="0" smtClean="0"/>
              <a:t>));</a:t>
            </a:r>
          </a:p>
          <a:p>
            <a:r>
              <a:rPr lang="en-US" b="1" u="sng" dirty="0" smtClean="0"/>
              <a:t>ORDERS</a:t>
            </a:r>
            <a:r>
              <a:rPr lang="en-US" dirty="0"/>
              <a:t>: CREATE TABLE ORDERS(ORDER_ID INT PRIMARY KEY,CUSTOMER_ID INT,ORDER_DATE DATE,TOTAL_AMOUNT INT,FOREIGN KEY (CUSTOMER_ID)REFERENCES CUSTOMERS(CUSTOMER_ID</a:t>
            </a:r>
            <a:r>
              <a:rPr lang="en-US" dirty="0" smtClean="0"/>
              <a:t>));</a:t>
            </a:r>
          </a:p>
          <a:p>
            <a:r>
              <a:rPr lang="en-US" b="1" u="sng" dirty="0" smtClean="0"/>
              <a:t>ORDER_DETAILS</a:t>
            </a:r>
            <a:r>
              <a:rPr lang="en-US" dirty="0"/>
              <a:t>: CREATE TABLE ORDERS_DETAILS(ORDER_DETAILS_ID INT PRIMARY KEY,ORDER_ID INT,BIKE_ID INT,QUATITY INT,PRICE INT,FOREIGN KEY (ORDER_ID)REFERENCES ORDERS(ORDER_ID),FOREIGN KEY (BIKE_ID) REFERENCES BIKES(BIKE_ID));</a:t>
            </a:r>
          </a:p>
        </p:txBody>
      </p:sp>
    </p:spTree>
    <p:extLst>
      <p:ext uri="{BB962C8B-B14F-4D97-AF65-F5344CB8AC3E}">
        <p14:creationId xmlns:p14="http://schemas.microsoft.com/office/powerpoint/2010/main" val="395776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INSERTION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SALES</a:t>
            </a:r>
            <a:r>
              <a:rPr lang="en-US" dirty="0"/>
              <a:t> : INSERT INTO BIKES()VALUES(1,"DUKE 200","KTM",230000,5),(2,"HUNTER 350","ROYAL ENFIELD",210000,3),(3,"SPLENDOR X-TECH","HERO",95000,7),(4,"RONIN-225","TVS",175000,4</a:t>
            </a:r>
            <a:r>
              <a:rPr lang="en-US" dirty="0" smtClean="0"/>
              <a:t>);</a:t>
            </a:r>
          </a:p>
          <a:p>
            <a:r>
              <a:rPr lang="en-US" b="1" u="sng" dirty="0" smtClean="0"/>
              <a:t>CUSTOMERS</a:t>
            </a:r>
            <a:r>
              <a:rPr lang="en-US" dirty="0"/>
              <a:t> : INSERT INTO CUSTOMERS()VALUES(101,"JAI","KRISHNA","CHENNAI","JAIKRISHNA@GMAIL.COM"),(102,"DILIP","KUMAR","MUMBAI","DILIP@GMAIL.COM"),(103,"SAI","KRISHNA","PUNJAB","SAI12@GMAIL.COM"),(104,"SARATH","BABU","VIZAG","SARATH123@GMAIL.COM</a:t>
            </a:r>
            <a:r>
              <a:rPr lang="en-US" dirty="0" smtClean="0"/>
              <a:t>");</a:t>
            </a:r>
          </a:p>
          <a:p>
            <a:r>
              <a:rPr lang="en-US" b="1" u="sng" dirty="0" smtClean="0"/>
              <a:t>ORDERS</a:t>
            </a:r>
            <a:r>
              <a:rPr lang="en-US" dirty="0"/>
              <a:t> : INSERT INTO ORDERS()VALUES(001,101,'2021-05-01',230000),(002,102,'2024-05-02',210000),(003,104,'2024-05-03',175000</a:t>
            </a:r>
            <a:r>
              <a:rPr lang="en-US" dirty="0" smtClean="0"/>
              <a:t>);</a:t>
            </a:r>
          </a:p>
          <a:p>
            <a:r>
              <a:rPr lang="en-US" b="1" u="sng" dirty="0"/>
              <a:t>ORDER_DETAILS</a:t>
            </a:r>
            <a:r>
              <a:rPr lang="en-US" dirty="0"/>
              <a:t> : INSERT INTO ORDERS_DETAILS()VALUES(201,001,1,1,230000),(202,002,2,1,210000),(203,003,3,1,175000);</a:t>
            </a:r>
          </a:p>
        </p:txBody>
      </p:sp>
    </p:spTree>
    <p:extLst>
      <p:ext uri="{BB962C8B-B14F-4D97-AF65-F5344CB8AC3E}">
        <p14:creationId xmlns:p14="http://schemas.microsoft.com/office/powerpoint/2010/main" val="19169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LISTING ALL BIKES AVAILABLE IN THE </a:t>
            </a:r>
            <a:r>
              <a:rPr lang="en-US" b="1" dirty="0" smtClean="0"/>
              <a:t>STORE</a:t>
            </a:r>
            <a:r>
              <a:rPr lang="en-US" dirty="0" smtClean="0"/>
              <a:t>   SELECT*FROM </a:t>
            </a:r>
            <a:r>
              <a:rPr lang="en-US" dirty="0"/>
              <a:t>BIKES</a:t>
            </a:r>
            <a:r>
              <a:rPr lang="en-US" dirty="0" smtClean="0"/>
              <a:t>;</a:t>
            </a:r>
          </a:p>
          <a:p>
            <a:r>
              <a:rPr lang="en-US" b="1" dirty="0"/>
              <a:t>LISTING ALL THE </a:t>
            </a:r>
            <a:r>
              <a:rPr lang="en-US" b="1" dirty="0" smtClean="0"/>
              <a:t>CUSTOMERS                     </a:t>
            </a:r>
            <a:r>
              <a:rPr lang="en-US" dirty="0" smtClean="0"/>
              <a:t>SELECT*FROM </a:t>
            </a:r>
            <a:r>
              <a:rPr lang="en-US" dirty="0"/>
              <a:t>CUSTOMERS</a:t>
            </a:r>
            <a:r>
              <a:rPr lang="en-US" dirty="0" smtClean="0"/>
              <a:t>;</a:t>
            </a:r>
          </a:p>
          <a:p>
            <a:r>
              <a:rPr lang="en-US" b="1" dirty="0"/>
              <a:t>RETRIEVE ALL </a:t>
            </a:r>
            <a:r>
              <a:rPr lang="en-US" b="1" dirty="0" smtClean="0"/>
              <a:t>ORDERS</a:t>
            </a:r>
            <a:r>
              <a:rPr lang="en-US" dirty="0" smtClean="0"/>
              <a:t>                                SELECT*FROM </a:t>
            </a:r>
            <a:r>
              <a:rPr lang="en-US" dirty="0"/>
              <a:t>ORDERS;</a:t>
            </a:r>
            <a:endParaRPr lang="en-US" dirty="0" smtClean="0"/>
          </a:p>
          <a:p>
            <a:r>
              <a:rPr lang="en-US" b="1" dirty="0"/>
              <a:t>RETRIEVE ALL ORDER </a:t>
            </a:r>
            <a:r>
              <a:rPr lang="en-US" b="1" dirty="0" smtClean="0"/>
              <a:t>DETAILS</a:t>
            </a:r>
            <a:r>
              <a:rPr lang="en-US" dirty="0" smtClean="0"/>
              <a:t>                  SELECT*FROM </a:t>
            </a:r>
            <a:r>
              <a:rPr lang="en-US" dirty="0"/>
              <a:t>ORDERS_DETAILS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/>
              <a:t>FIND A CUSTOMER BY </a:t>
            </a:r>
            <a:r>
              <a:rPr lang="en-US" b="1" dirty="0" smtClean="0"/>
              <a:t>ID </a:t>
            </a:r>
            <a:r>
              <a:rPr lang="en-US" dirty="0" smtClean="0"/>
              <a:t>                              SELECT*FROM </a:t>
            </a:r>
            <a:r>
              <a:rPr lang="en-US" dirty="0"/>
              <a:t>CUSTOMERS WHERE CUSTOMER_ID=101</a:t>
            </a:r>
            <a:r>
              <a:rPr lang="en-US" dirty="0" smtClean="0"/>
              <a:t>;</a:t>
            </a:r>
          </a:p>
          <a:p>
            <a:r>
              <a:rPr lang="en-US" b="1" dirty="0"/>
              <a:t>FIND A BIKE BY </a:t>
            </a:r>
            <a:r>
              <a:rPr lang="en-US" b="1" dirty="0" smtClean="0"/>
              <a:t>ID</a:t>
            </a:r>
            <a:r>
              <a:rPr lang="en-US" dirty="0" smtClean="0"/>
              <a:t>                                                       SELECT*FROM </a:t>
            </a:r>
            <a:r>
              <a:rPr lang="en-US" dirty="0"/>
              <a:t>BIKES WHERE BIKE_ID=2;</a:t>
            </a:r>
          </a:p>
        </p:txBody>
      </p:sp>
    </p:spTree>
    <p:extLst>
      <p:ext uri="{BB962C8B-B14F-4D97-AF65-F5344CB8AC3E}">
        <p14:creationId xmlns:p14="http://schemas.microsoft.com/office/powerpoint/2010/main" val="19417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GET THE TOTAL NUMBER OF BIKES IN </a:t>
            </a:r>
            <a:r>
              <a:rPr lang="en-US" b="1" dirty="0" smtClean="0"/>
              <a:t>STOCK</a:t>
            </a:r>
            <a:r>
              <a:rPr lang="en-US" dirty="0" smtClean="0"/>
              <a:t>    SELECT </a:t>
            </a:r>
            <a:r>
              <a:rPr lang="en-US" dirty="0"/>
              <a:t>SUM(STOCK) AS TOTAL_BIKES_IN_STOCK FROM BIKES</a:t>
            </a:r>
            <a:r>
              <a:rPr lang="en-US" dirty="0" smtClean="0"/>
              <a:t>;</a:t>
            </a:r>
          </a:p>
          <a:p>
            <a:r>
              <a:rPr lang="en-US" b="1" dirty="0"/>
              <a:t>GET TOTAL SALES FOR A SPECIFIC </a:t>
            </a:r>
            <a:r>
              <a:rPr lang="en-US" b="1" dirty="0" smtClean="0"/>
              <a:t>ORDER  </a:t>
            </a:r>
            <a:r>
              <a:rPr lang="en-US" dirty="0" smtClean="0"/>
              <a:t>       SELECT </a:t>
            </a:r>
            <a:r>
              <a:rPr lang="en-US" dirty="0"/>
              <a:t>TOTAL_AMOUNT FROM ORDERS WHERE ORDER_ID=003</a:t>
            </a:r>
            <a:r>
              <a:rPr lang="en-US" dirty="0" smtClean="0"/>
              <a:t>;</a:t>
            </a:r>
          </a:p>
          <a:p>
            <a:r>
              <a:rPr lang="en-US" b="1" dirty="0"/>
              <a:t>LIST ALL CUSTOMERS FULL </a:t>
            </a:r>
            <a:r>
              <a:rPr lang="en-US" b="1" dirty="0" smtClean="0"/>
              <a:t>NAMES </a:t>
            </a:r>
            <a:r>
              <a:rPr lang="en-US" dirty="0" smtClean="0"/>
              <a:t>                      SELECT </a:t>
            </a:r>
            <a:r>
              <a:rPr lang="en-US" dirty="0"/>
              <a:t>CONCAT(FIRST_NAME,' ',LAST_NAME)AS FULL_NAME FROM CUSTOMERS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b="1" dirty="0"/>
              <a:t>FIND THE NUMBER OF ORDERS PLACED BY </a:t>
            </a:r>
            <a:r>
              <a:rPr lang="en-US" b="1" dirty="0" smtClean="0"/>
              <a:t>EACH  CUSTOMER                                                                                     </a:t>
            </a:r>
            <a:r>
              <a:rPr lang="en-US" dirty="0" smtClean="0"/>
              <a:t>SELECT </a:t>
            </a:r>
            <a:r>
              <a:rPr lang="en-US" dirty="0"/>
              <a:t>CUSTOMER_ID, COUNT(*) AS ORDER_COUNT FROM ORDERS GROUP BY CUSTOMER_ID</a:t>
            </a:r>
            <a:r>
              <a:rPr lang="en-US" dirty="0" smtClean="0"/>
              <a:t>;</a:t>
            </a:r>
          </a:p>
          <a:p>
            <a:r>
              <a:rPr lang="en-US" b="1" dirty="0"/>
              <a:t>FIND TOTAL QUANTITY OF EACH BIKE </a:t>
            </a:r>
            <a:r>
              <a:rPr lang="en-US" b="1" dirty="0" smtClean="0"/>
              <a:t>SOLD</a:t>
            </a:r>
            <a:r>
              <a:rPr lang="en-US" dirty="0" smtClean="0"/>
              <a:t>            SELECT </a:t>
            </a:r>
            <a:r>
              <a:rPr lang="en-US" dirty="0"/>
              <a:t>BIKE_ID, SUM(QUANTITY) AS TOTAL_SOLD FROM ORDERS_DETAILS GROUP BY BIKE_ID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RENAMING A COLUMN &amp; TABLE</a:t>
            </a:r>
          </a:p>
          <a:p>
            <a:pPr marL="0" indent="0">
              <a:buNone/>
            </a:pPr>
            <a:r>
              <a:rPr lang="en-US" dirty="0" smtClean="0"/>
              <a:t>ALTER TABLE ORDERS_DETAILS RENAME COLUMN QUATITY TO QUANTITY;</a:t>
            </a:r>
          </a:p>
          <a:p>
            <a:pPr marL="0" indent="0">
              <a:buNone/>
            </a:pPr>
            <a:r>
              <a:rPr lang="en-US" dirty="0" smtClean="0"/>
              <a:t>SELECT*FROM ORDERS_DETAILS;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CUSTOMERS RENAME TO CLIENTS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SELECT*FROM </a:t>
            </a:r>
            <a:r>
              <a:rPr lang="en-US" dirty="0"/>
              <a:t>CUSTOMERS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ADD </a:t>
            </a:r>
            <a:r>
              <a:rPr lang="en-US" b="1" dirty="0"/>
              <a:t>A DEFAULT VALUE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BIKES MODIFY COLUMN STOCK INT DEFAULT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SELECT*FROM </a:t>
            </a:r>
            <a:r>
              <a:rPr lang="en-US" dirty="0"/>
              <a:t>BIKES;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0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 DEEPAK.B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302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115</TotalTime>
  <Words>419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BIKE ANALYSIS</vt:lpstr>
      <vt:lpstr>INTRODUCTION</vt:lpstr>
      <vt:lpstr>DESCRIPTION</vt:lpstr>
      <vt:lpstr>TABLE SCHEME</vt:lpstr>
      <vt:lpstr>DATA INSERTION </vt:lpstr>
      <vt:lpstr>QUERIES</vt:lpstr>
      <vt:lpstr>QUERIES</vt:lpstr>
      <vt:lpstr>QUERIES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ANALYSIS</dc:title>
  <dc:creator>USER</dc:creator>
  <cp:lastModifiedBy>USER</cp:lastModifiedBy>
  <cp:revision>8</cp:revision>
  <dcterms:created xsi:type="dcterms:W3CDTF">2024-05-19T17:58:24Z</dcterms:created>
  <dcterms:modified xsi:type="dcterms:W3CDTF">2024-05-20T02:40:22Z</dcterms:modified>
</cp:coreProperties>
</file>