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londhe" initials="dl" lastIdx="2" clrIdx="0">
    <p:extLst>
      <p:ext uri="{19B8F6BF-5375-455C-9EA6-DF929625EA0E}">
        <p15:presenceInfo xmlns:p15="http://schemas.microsoft.com/office/powerpoint/2012/main" userId="d38f49073da965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51AB-0CD9-4D37-BCD8-52EDDBB59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EE89A-21CF-46AE-8E4E-D8481E37D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44CB9-1127-42ED-A453-DC785A83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A10-9B89-4CD2-A50E-16676BEE964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1F41C-04FF-43BD-ABAD-1750F5C7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476E7-CE5E-409F-BB07-74C9A909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65A-1828-4395-9403-F8446D96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2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9899-2082-4553-ABBE-9A9D60E0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513AF-9ABC-4A79-B842-F2C785FD6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65325-8676-47FD-AC4A-22D7D731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A10-9B89-4CD2-A50E-16676BEE964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D1C5A-559E-4189-82EE-49913A70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065B-09FF-474E-B23E-34F3BF43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65A-1828-4395-9403-F8446D96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5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9145C-EFE8-4FBE-9599-684ADEC65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94961-1AE0-4209-A7CB-CACC54627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3B76-3FBF-47F7-A9E4-2B8D7DD6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A10-9B89-4CD2-A50E-16676BEE964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46DA6-68E9-495C-A830-2BA00BB7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F28B-77CF-46C6-9E0C-00439535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65A-1828-4395-9403-F8446D96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1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5287-82DD-478A-8E19-D271D6A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EBE9-BA72-4628-8299-726D06696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1E11-CDEC-4F7E-B601-3E3E45C5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A10-9B89-4CD2-A50E-16676BEE964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641C9-851E-4434-AF9D-EDA68C77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12B3-8414-4D1A-8AA2-2CCAD0FF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65A-1828-4395-9403-F8446D96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AA57-2816-4590-A997-30372AE8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664ED-2CA1-485E-A7A7-AABBD636F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F53A-F395-4577-9857-AEE11FE5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A10-9B89-4CD2-A50E-16676BEE964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795B-46C4-48A8-8249-30F3CCF4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23A38-6C6B-4CFE-83F5-C527E3B6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65A-1828-4395-9403-F8446D96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3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38A0-7A95-4119-AEC1-83F5525D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DD3F-EFBD-4371-9D86-23E87A04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56297-DB5F-40A4-8931-F4383DEA5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A0CEB-C874-4070-872D-257E910D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A10-9B89-4CD2-A50E-16676BEE964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64385-A39B-40D5-B5E4-9463F5AB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946A7-F82D-42EA-AE85-64C80F65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65A-1828-4395-9403-F8446D96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5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0B3F-78C4-4C4E-9978-9252BA9F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25176-86BA-4D14-B076-4FF94869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8A60D-86EA-4789-838D-930F05457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FBD75-1124-4880-B100-3AEDA37AA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E8268-A312-4042-8271-AB4C20E0B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E0E2C-FC1D-42FA-8C12-188205D8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A10-9B89-4CD2-A50E-16676BEE964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A768A-6728-417F-9297-EAF69930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B32A6-057B-4AA5-A116-5FF13347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65A-1828-4395-9403-F8446D96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6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14DC-E8C2-4E01-BD37-C6E5BC7E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8709E-3A8A-4CA8-82E2-AF86EDD1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A10-9B89-4CD2-A50E-16676BEE964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0980C-8ACC-474C-9B45-43AB3AC4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F2427-77FA-4038-8071-F17CCA3C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65A-1828-4395-9403-F8446D96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5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ECF99-F9CA-4C84-B45D-31041E95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A10-9B89-4CD2-A50E-16676BEE964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1197B-39B6-4DAA-B580-172A324F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2F528-860C-4932-9582-9A00697D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65A-1828-4395-9403-F8446D96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EF9B-92F5-43AC-88E8-314313B4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ADAC-B245-49E2-87CF-13539EF7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7163A-78B8-47DF-9D66-37D46FD2D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9629B-BD39-45DF-BD8E-696F7CA4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A10-9B89-4CD2-A50E-16676BEE964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109EE-F806-4065-874D-E8CA6367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6B28D-20EF-49A9-8AEA-EA612DF1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65A-1828-4395-9403-F8446D96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6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AC03-5923-4B17-AD3E-AEB11FDD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4A64-3B0A-4B38-A20E-D03E18F61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0EC96-4A2A-4F80-A84A-81DBC3C30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6D01C-2871-4FF2-89A9-DA7C6A8A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A10-9B89-4CD2-A50E-16676BEE964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2142A-CD4A-4764-9CA8-0D7F54FA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CF6D8-6CE5-44FB-8191-0606B99A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A65A-1828-4395-9403-F8446D96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3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5AE27-309F-41E3-81E4-695FEF06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499A3-A803-40B5-9BEE-AE42DB9B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CD3D-2CB4-4B0D-9DEC-0D73C7ADC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66A10-9B89-4CD2-A50E-16676BEE964A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874F-6681-45E2-9B98-23BCED513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B6E1-6310-4B20-AA1D-D552F0697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1A65A-1828-4395-9403-F8446D968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9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question-mark-question-mark-42360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81556-B086-47E4-93D8-9CBF9E8A660A}"/>
              </a:ext>
            </a:extLst>
          </p:cNvPr>
          <p:cNvSpPr txBox="1"/>
          <p:nvPr/>
        </p:nvSpPr>
        <p:spPr>
          <a:xfrm>
            <a:off x="6535270" y="598394"/>
            <a:ext cx="51502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3600" dirty="0">
                <a:solidFill>
                  <a:schemeClr val="bg1"/>
                </a:solidFill>
              </a:rPr>
              <a:t>PIZZA SALES REPORT  </a:t>
            </a:r>
          </a:p>
          <a:p>
            <a:r>
              <a:rPr lang="en-US" sz="3600" dirty="0">
                <a:solidFill>
                  <a:schemeClr val="bg1"/>
                </a:solidFill>
              </a:rPr>
              <a:t> SQL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B434E-48C7-4D25-A097-5365CB577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72" y="2990702"/>
            <a:ext cx="4480193" cy="3099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54669-4EE0-47CF-8633-F48198B51E53}"/>
              </a:ext>
            </a:extLst>
          </p:cNvPr>
          <p:cNvSpPr txBox="1"/>
          <p:nvPr/>
        </p:nvSpPr>
        <p:spPr>
          <a:xfrm>
            <a:off x="7530353" y="5890274"/>
            <a:ext cx="415514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 – Deepak Londhe</a:t>
            </a:r>
          </a:p>
        </p:txBody>
      </p:sp>
    </p:spTree>
    <p:extLst>
      <p:ext uri="{BB962C8B-B14F-4D97-AF65-F5344CB8AC3E}">
        <p14:creationId xmlns:p14="http://schemas.microsoft.com/office/powerpoint/2010/main" val="726887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9AFF9-28D3-488A-8D08-29F64D874041}"/>
              </a:ext>
            </a:extLst>
          </p:cNvPr>
          <p:cNvSpPr txBox="1"/>
          <p:nvPr/>
        </p:nvSpPr>
        <p:spPr>
          <a:xfrm>
            <a:off x="128588" y="357188"/>
            <a:ext cx="11758612" cy="61247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 algn="ctr">
              <a:buAutoNum type="arabicParenR" startAt="7"/>
            </a:pPr>
            <a:r>
              <a:rPr lang="en-US" sz="2800" dirty="0"/>
              <a:t>DETERMINE THE DISTRIBUTION OF ORDERS BY HOURS OF DAY ? </a:t>
            </a:r>
          </a:p>
          <a:p>
            <a:pPr marL="514350" indent="-514350" algn="ctr">
              <a:buAutoNum type="arabicParenR" startAt="7"/>
            </a:pPr>
            <a:endParaRPr lang="en-US" sz="2800" dirty="0"/>
          </a:p>
          <a:p>
            <a:pPr marL="4171950" lvl="8" indent="-514350" algn="ctr">
              <a:buAutoNum type="arabicParenR" startAt="7"/>
            </a:pPr>
            <a:endParaRPr lang="en-US" sz="2800" dirty="0"/>
          </a:p>
          <a:p>
            <a:pPr marL="514350" indent="-514350" algn="ctr">
              <a:buAutoNum type="arabicParenR" startAt="7"/>
            </a:pPr>
            <a:endParaRPr lang="en-US" sz="2800" dirty="0"/>
          </a:p>
          <a:p>
            <a:pPr marL="514350" indent="-514350" algn="ctr">
              <a:buAutoNum type="arabicParenR" startAt="7"/>
            </a:pPr>
            <a:endParaRPr lang="en-US" sz="2800" dirty="0"/>
          </a:p>
          <a:p>
            <a:pPr marL="514350" indent="-514350" algn="ctr">
              <a:buAutoNum type="arabicParenR" startAt="7"/>
            </a:pPr>
            <a:endParaRPr lang="en-US" sz="2800" dirty="0"/>
          </a:p>
          <a:p>
            <a:pPr marL="514350" indent="-514350" algn="ctr">
              <a:buAutoNum type="arabicParenR" startAt="7"/>
            </a:pPr>
            <a:endParaRPr lang="en-US" sz="2800" dirty="0"/>
          </a:p>
          <a:p>
            <a:pPr marL="514350" indent="-514350" algn="ctr">
              <a:buAutoNum type="arabicParenR" startAt="7"/>
            </a:pPr>
            <a:endParaRPr lang="en-US" sz="2800" dirty="0"/>
          </a:p>
          <a:p>
            <a:pPr marL="514350" indent="-514350" algn="ctr">
              <a:buAutoNum type="arabicParenR" startAt="7"/>
            </a:pPr>
            <a:endParaRPr lang="en-US" sz="2800" dirty="0"/>
          </a:p>
          <a:p>
            <a:pPr marL="514350" indent="-514350" algn="ctr">
              <a:buAutoNum type="arabicParenR" startAt="7"/>
            </a:pPr>
            <a:endParaRPr lang="en-US" sz="2800" dirty="0"/>
          </a:p>
          <a:p>
            <a:pPr marL="514350" indent="-514350" algn="ctr">
              <a:buAutoNum type="arabicParenR" startAt="7"/>
            </a:pPr>
            <a:endParaRPr lang="en-US" sz="2800" dirty="0"/>
          </a:p>
          <a:p>
            <a:pPr marL="514350" indent="-514350" algn="ctr">
              <a:buAutoNum type="arabicParenR" startAt="7"/>
            </a:pPr>
            <a:endParaRPr lang="en-US" sz="2800" dirty="0"/>
          </a:p>
          <a:p>
            <a:pPr marL="514350" indent="-514350" algn="ctr">
              <a:buAutoNum type="arabicParenR" startAt="7"/>
            </a:pPr>
            <a:endParaRPr lang="en-US" sz="2800" dirty="0"/>
          </a:p>
          <a:p>
            <a:pPr marL="514350" indent="-514350" algn="ctr">
              <a:buAutoNum type="arabicParenR" startAt="7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FFCCA-B82A-43B9-9769-FE21F1682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830" y="1028627"/>
            <a:ext cx="5224771" cy="16859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AFAA64-A5AE-4918-9F51-A934FB4D3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242" y="3020651"/>
            <a:ext cx="3672196" cy="31552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0DAC2C-8311-4F7D-9453-88949A543DA8}"/>
              </a:ext>
            </a:extLst>
          </p:cNvPr>
          <p:cNvSpPr/>
          <p:nvPr/>
        </p:nvSpPr>
        <p:spPr>
          <a:xfrm>
            <a:off x="5210914" y="995809"/>
            <a:ext cx="1770171" cy="6011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165FA-6842-4A4F-8F10-55BD083E50CA}"/>
              </a:ext>
            </a:extLst>
          </p:cNvPr>
          <p:cNvSpPr/>
          <p:nvPr/>
        </p:nvSpPr>
        <p:spPr>
          <a:xfrm>
            <a:off x="5052623" y="2976134"/>
            <a:ext cx="2009424" cy="4099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E38FEC-346B-4BA4-9E27-4089C7BB1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82" y="1153582"/>
            <a:ext cx="2824318" cy="25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8E687-C757-4EFD-9948-4641ABFDE2BD}"/>
              </a:ext>
            </a:extLst>
          </p:cNvPr>
          <p:cNvSpPr txBox="1"/>
          <p:nvPr/>
        </p:nvSpPr>
        <p:spPr>
          <a:xfrm>
            <a:off x="300037" y="400050"/>
            <a:ext cx="11687176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8)JOIN THE TABLE TO FIND THE CATEGORY DISTRIBUTION OF PIZZA ?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629C7-4A07-4FAB-AF19-B43F21E8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630" y="1295320"/>
            <a:ext cx="5477069" cy="1962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B390F-3B20-407A-9902-980BF3AE9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44" y="3919946"/>
            <a:ext cx="2676720" cy="18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511E1F-265E-4D16-AB81-D096F569C25E}"/>
              </a:ext>
            </a:extLst>
          </p:cNvPr>
          <p:cNvSpPr/>
          <p:nvPr/>
        </p:nvSpPr>
        <p:spPr>
          <a:xfrm>
            <a:off x="4625127" y="1118704"/>
            <a:ext cx="1770171" cy="6011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E309D-7B1D-487C-9EE7-FDAC9D7FEC76}"/>
              </a:ext>
            </a:extLst>
          </p:cNvPr>
          <p:cNvSpPr/>
          <p:nvPr/>
        </p:nvSpPr>
        <p:spPr>
          <a:xfrm>
            <a:off x="4505500" y="3807774"/>
            <a:ext cx="2009424" cy="4099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E0FF12-7E60-4983-B9A1-1DFEDB38B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95" y="1175311"/>
            <a:ext cx="2824318" cy="25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2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A0B5B-84A2-458D-822E-B5FD6A11A2B2}"/>
              </a:ext>
            </a:extLst>
          </p:cNvPr>
          <p:cNvSpPr txBox="1"/>
          <p:nvPr/>
        </p:nvSpPr>
        <p:spPr>
          <a:xfrm>
            <a:off x="309563" y="157162"/>
            <a:ext cx="11572874" cy="6494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9) TOP 3 MOST ORDERED PIZZA TYPE BASED ON REVENUE ? 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A4715-793B-4627-A564-1A5F6FDB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44" y="1052374"/>
            <a:ext cx="5681944" cy="2805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AAD2DF-C90B-4341-8A82-7923AB4A9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644" y="4367020"/>
            <a:ext cx="3538819" cy="1748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3341A8-AE83-4B60-9F36-457AFF7B0762}"/>
              </a:ext>
            </a:extLst>
          </p:cNvPr>
          <p:cNvSpPr/>
          <p:nvPr/>
        </p:nvSpPr>
        <p:spPr>
          <a:xfrm>
            <a:off x="4525114" y="976035"/>
            <a:ext cx="1770171" cy="6011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87B5C0-7621-4D09-9064-844A9418B1DB}"/>
              </a:ext>
            </a:extLst>
          </p:cNvPr>
          <p:cNvSpPr/>
          <p:nvPr/>
        </p:nvSpPr>
        <p:spPr>
          <a:xfrm>
            <a:off x="4405487" y="4342908"/>
            <a:ext cx="2009424" cy="4099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948ADA-2682-474A-92DC-DE3383071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" y="1052374"/>
            <a:ext cx="2824318" cy="25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1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43ABF0-00B7-4A4C-87E7-10E6AD748511}"/>
              </a:ext>
            </a:extLst>
          </p:cNvPr>
          <p:cNvSpPr txBox="1"/>
          <p:nvPr/>
        </p:nvSpPr>
        <p:spPr>
          <a:xfrm>
            <a:off x="338137" y="289679"/>
            <a:ext cx="11691938" cy="6278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10) THE PERCENTAGE CONTRIBUTION OF EACH PIZZA TYPE TO REVENUE ?</a:t>
            </a:r>
          </a:p>
          <a:p>
            <a:pPr algn="ctr"/>
            <a:endParaRPr lang="en-US" sz="3200" dirty="0"/>
          </a:p>
          <a:p>
            <a:pPr marL="342900" indent="-342900">
              <a:buAutoNum type="arabicParenR" startAt="10"/>
            </a:pPr>
            <a:endParaRPr lang="en-US" dirty="0"/>
          </a:p>
          <a:p>
            <a:pPr marL="342900" indent="-342900">
              <a:buAutoNum type="arabicParenR" startAt="10"/>
            </a:pPr>
            <a:endParaRPr lang="en-US" dirty="0"/>
          </a:p>
          <a:p>
            <a:pPr marL="342900" indent="-342900">
              <a:buAutoNum type="arabicParenR" startAt="10"/>
            </a:pPr>
            <a:endParaRPr lang="en-US" dirty="0"/>
          </a:p>
          <a:p>
            <a:pPr marL="342900" indent="-342900">
              <a:buAutoNum type="arabicParenR" startAt="10"/>
            </a:pPr>
            <a:endParaRPr lang="en-US" dirty="0"/>
          </a:p>
          <a:p>
            <a:pPr marL="342900" indent="-342900">
              <a:buAutoNum type="arabicParenR" startAt="10"/>
            </a:pPr>
            <a:endParaRPr lang="en-US" dirty="0"/>
          </a:p>
          <a:p>
            <a:pPr marL="342900" indent="-342900">
              <a:buAutoNum type="arabicParenR" startAt="10"/>
            </a:pPr>
            <a:endParaRPr lang="en-US" dirty="0"/>
          </a:p>
          <a:p>
            <a:pPr marL="342900" indent="-342900">
              <a:buAutoNum type="arabicParenR" startAt="10"/>
            </a:pPr>
            <a:endParaRPr lang="en-US" dirty="0"/>
          </a:p>
          <a:p>
            <a:pPr marL="342900" indent="-342900">
              <a:buAutoNum type="arabicParenR" startAt="10"/>
            </a:pPr>
            <a:endParaRPr lang="en-US" dirty="0"/>
          </a:p>
          <a:p>
            <a:pPr marL="342900" indent="-342900">
              <a:buAutoNum type="arabicParenR" startAt="10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A1261-F978-4070-97B1-93D4CEAF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1085713"/>
            <a:ext cx="7586663" cy="41149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2B5A5B-192C-4E5C-A59F-6938FE06EB4D}"/>
              </a:ext>
            </a:extLst>
          </p:cNvPr>
          <p:cNvSpPr/>
          <p:nvPr/>
        </p:nvSpPr>
        <p:spPr>
          <a:xfrm>
            <a:off x="2810614" y="947460"/>
            <a:ext cx="1770171" cy="6011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QUERY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C7AD46-46B5-401F-8E20-9FF0F139C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1738174"/>
            <a:ext cx="2824318" cy="25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4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84D39C-00A5-4F8B-B300-C01064B18D9A}"/>
              </a:ext>
            </a:extLst>
          </p:cNvPr>
          <p:cNvSpPr/>
          <p:nvPr/>
        </p:nvSpPr>
        <p:spPr>
          <a:xfrm>
            <a:off x="494676" y="241744"/>
            <a:ext cx="11458693" cy="6374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47961E-4C1C-4DDF-99E2-E29B45A12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882" y="800592"/>
            <a:ext cx="4487442" cy="32172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FB1C71-AC2D-4457-AA2A-2C243C198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01" y="800592"/>
            <a:ext cx="3790036" cy="3681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5C33A9-BB19-486A-9211-EE23DDCCB4CE}"/>
              </a:ext>
            </a:extLst>
          </p:cNvPr>
          <p:cNvSpPr/>
          <p:nvPr/>
        </p:nvSpPr>
        <p:spPr>
          <a:xfrm>
            <a:off x="1437435" y="800592"/>
            <a:ext cx="2009424" cy="4099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69385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0A213-CB8B-4CAE-8333-08170825C01C}"/>
              </a:ext>
            </a:extLst>
          </p:cNvPr>
          <p:cNvSpPr txBox="1"/>
          <p:nvPr/>
        </p:nvSpPr>
        <p:spPr>
          <a:xfrm>
            <a:off x="571500" y="357188"/>
            <a:ext cx="11344275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Determine the top 3 most order pizza type based on revenue for each pizza category?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3579C-4D44-4847-8656-8312670396E4}"/>
              </a:ext>
            </a:extLst>
          </p:cNvPr>
          <p:cNvSpPr/>
          <p:nvPr/>
        </p:nvSpPr>
        <p:spPr>
          <a:xfrm>
            <a:off x="3124939" y="918885"/>
            <a:ext cx="1770171" cy="6011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FB351-83E4-4905-A344-BF3F5035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51" y="1752461"/>
            <a:ext cx="2824318" cy="2584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A66043-458E-4372-A721-DF989ECE7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360" y="1171695"/>
            <a:ext cx="7044140" cy="4929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059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7331E-7EFE-45D5-A029-BEB87F44C60C}"/>
              </a:ext>
            </a:extLst>
          </p:cNvPr>
          <p:cNvSpPr txBox="1"/>
          <p:nvPr/>
        </p:nvSpPr>
        <p:spPr>
          <a:xfrm>
            <a:off x="252413" y="335845"/>
            <a:ext cx="11687174" cy="61863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85648-5758-4172-9833-77C80BA1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57" y="957261"/>
            <a:ext cx="5386610" cy="4343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0F9833-76DD-49AA-8EB5-98801A8309BB}"/>
              </a:ext>
            </a:extLst>
          </p:cNvPr>
          <p:cNvSpPr/>
          <p:nvPr/>
        </p:nvSpPr>
        <p:spPr>
          <a:xfrm>
            <a:off x="3194797" y="957261"/>
            <a:ext cx="2009424" cy="4099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4680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D0E11C-B9A3-4ADD-92C7-A43E5BB40B88}"/>
              </a:ext>
            </a:extLst>
          </p:cNvPr>
          <p:cNvSpPr txBox="1"/>
          <p:nvPr/>
        </p:nvSpPr>
        <p:spPr>
          <a:xfrm>
            <a:off x="165846" y="243512"/>
            <a:ext cx="11860307" cy="63709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           A pizza shop owner has given us the data of </a:t>
            </a:r>
          </a:p>
          <a:p>
            <a:r>
              <a:rPr lang="en-US" sz="3600" dirty="0"/>
              <a:t>        daily sales and number of pizza orders from his shop</a:t>
            </a:r>
          </a:p>
          <a:p>
            <a:endParaRPr lang="en-US" sz="4800" dirty="0"/>
          </a:p>
          <a:p>
            <a:pPr algn="ctr"/>
            <a:r>
              <a:rPr lang="en-US" sz="4800" dirty="0"/>
              <a:t>  </a:t>
            </a:r>
            <a:r>
              <a:rPr lang="en-US" sz="3600" dirty="0"/>
              <a:t>Task - we have to answer all the given questions asked by            owner to derive the insights of his business</a:t>
            </a:r>
          </a:p>
          <a:p>
            <a:pPr algn="ctr"/>
            <a:r>
              <a:rPr lang="en-US" sz="3600" dirty="0"/>
              <a:t>        </a:t>
            </a:r>
          </a:p>
          <a:p>
            <a:endParaRPr lang="en-US" sz="4800" dirty="0"/>
          </a:p>
          <a:p>
            <a:endParaRPr lang="en-US" sz="4800" dirty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5B353-A5D0-43CE-86DF-28627BBF4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20987" y="4141694"/>
            <a:ext cx="3550023" cy="21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0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8FC6E4-24DD-4BBF-AD53-F62D06DBF916}"/>
              </a:ext>
            </a:extLst>
          </p:cNvPr>
          <p:cNvSpPr txBox="1"/>
          <p:nvPr/>
        </p:nvSpPr>
        <p:spPr>
          <a:xfrm>
            <a:off x="295420" y="393896"/>
            <a:ext cx="11704321" cy="61863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3600" dirty="0"/>
              <a:t>LETS UNDERSTAND HOW THE DATA LOOKS LIKE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129C2-2C11-44F3-AE5A-0C7BF10B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5" y="1168412"/>
            <a:ext cx="2780842" cy="1993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B91F62-D75A-4D5D-91FE-5DEC24D59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778" y="3161715"/>
            <a:ext cx="2780842" cy="1993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9ED12A-1FE5-48E8-BBF3-C3051DF46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994" y="3161715"/>
            <a:ext cx="2780842" cy="1993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E10FE4-7AAF-4ECB-94CE-7F4D8F888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364" y="1055870"/>
            <a:ext cx="2780841" cy="1993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FD9AEC-4EDB-43AE-87B1-07B3D83B9C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873" y="4808701"/>
            <a:ext cx="2471188" cy="15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04BFF-600F-4E84-8A7F-2266761AD70F}"/>
              </a:ext>
            </a:extLst>
          </p:cNvPr>
          <p:cNvSpPr txBox="1"/>
          <p:nvPr/>
        </p:nvSpPr>
        <p:spPr>
          <a:xfrm>
            <a:off x="280987" y="181957"/>
            <a:ext cx="11630025" cy="6494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3200" dirty="0"/>
              <a:t>1) THE TOTAL NUMBER OF ORDERS PLACED ?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r>
              <a:rPr lang="en-US" sz="3200" dirty="0"/>
              <a:t>   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732DB-3BA6-4EEC-9AFA-7301A120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57" y="1255001"/>
            <a:ext cx="4596006" cy="2243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521BEF-C408-478B-8EE6-006B34240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757" y="4571246"/>
            <a:ext cx="2543249" cy="1329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EF98D2-E6A3-43CF-9C2D-D301988FB594}"/>
              </a:ext>
            </a:extLst>
          </p:cNvPr>
          <p:cNvSpPr/>
          <p:nvPr/>
        </p:nvSpPr>
        <p:spPr>
          <a:xfrm>
            <a:off x="3811128" y="4485974"/>
            <a:ext cx="2009424" cy="6011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7B7DD-5192-4E03-9C81-C8C5BB51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99" y="1252702"/>
            <a:ext cx="2890676" cy="26454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003CE2-482C-4847-9FC9-943B1657A4A3}"/>
              </a:ext>
            </a:extLst>
          </p:cNvPr>
          <p:cNvSpPr/>
          <p:nvPr/>
        </p:nvSpPr>
        <p:spPr>
          <a:xfrm>
            <a:off x="3811128" y="1252702"/>
            <a:ext cx="1770171" cy="6011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47921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AC0C2-7AE8-4925-995A-B7346B8918A8}"/>
              </a:ext>
            </a:extLst>
          </p:cNvPr>
          <p:cNvSpPr txBox="1"/>
          <p:nvPr/>
        </p:nvSpPr>
        <p:spPr>
          <a:xfrm>
            <a:off x="324787" y="181957"/>
            <a:ext cx="11542426" cy="6494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2) THE TOTAL REVENUE GENERATED FROM PIZZA SALES ?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6C85B-DED4-436E-A98F-767F4F2D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897" y="1252702"/>
            <a:ext cx="5411238" cy="3132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A82E6-5330-41E3-84D9-F2A0D5317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897" y="4769973"/>
            <a:ext cx="2128392" cy="1001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B393D8-6B39-477F-BDF2-A27AAEBA5B0B}"/>
              </a:ext>
            </a:extLst>
          </p:cNvPr>
          <p:cNvSpPr/>
          <p:nvPr/>
        </p:nvSpPr>
        <p:spPr>
          <a:xfrm>
            <a:off x="3811128" y="1252702"/>
            <a:ext cx="1770171" cy="6011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7240A9-81E8-4B68-8E3F-D1F800C92D8A}"/>
              </a:ext>
            </a:extLst>
          </p:cNvPr>
          <p:cNvSpPr/>
          <p:nvPr/>
        </p:nvSpPr>
        <p:spPr>
          <a:xfrm>
            <a:off x="3691501" y="4603012"/>
            <a:ext cx="2009424" cy="6011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0C4A7D-F201-435E-B68F-0D3BCF5EB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20" y="1252702"/>
            <a:ext cx="2890676" cy="26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9FD07-49A6-4134-A069-F94142278C3D}"/>
              </a:ext>
            </a:extLst>
          </p:cNvPr>
          <p:cNvSpPr txBox="1"/>
          <p:nvPr/>
        </p:nvSpPr>
        <p:spPr>
          <a:xfrm>
            <a:off x="214313" y="305068"/>
            <a:ext cx="11701461" cy="62478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3) IDENTIFY THE HIGHEST PRICED PIZZA ?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240AF-9B4C-4FF8-838C-DC893E8CC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299" y="1252702"/>
            <a:ext cx="5643750" cy="2538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D44881-89DA-4156-BB14-9A9713BC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99" y="4086337"/>
            <a:ext cx="2943413" cy="13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C34FC6-189E-4633-9F25-3A8B1168E1D0}"/>
              </a:ext>
            </a:extLst>
          </p:cNvPr>
          <p:cNvSpPr/>
          <p:nvPr/>
        </p:nvSpPr>
        <p:spPr>
          <a:xfrm>
            <a:off x="3811128" y="1252702"/>
            <a:ext cx="1770171" cy="6011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E4649F-BCE1-4778-BEF5-99A86CE40794}"/>
              </a:ext>
            </a:extLst>
          </p:cNvPr>
          <p:cNvSpPr/>
          <p:nvPr/>
        </p:nvSpPr>
        <p:spPr>
          <a:xfrm>
            <a:off x="3811128" y="4005699"/>
            <a:ext cx="2009424" cy="6011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08B209-ECE9-4744-B2A4-C907E2F4B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83" y="1252702"/>
            <a:ext cx="2890676" cy="26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1F40B-135C-4BA5-9FAE-881B368DCDEA}"/>
              </a:ext>
            </a:extLst>
          </p:cNvPr>
          <p:cNvSpPr txBox="1"/>
          <p:nvPr/>
        </p:nvSpPr>
        <p:spPr>
          <a:xfrm>
            <a:off x="628650" y="457200"/>
            <a:ext cx="10934700" cy="134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E1FDC-2340-4268-945C-BC90B48E4320}"/>
              </a:ext>
            </a:extLst>
          </p:cNvPr>
          <p:cNvSpPr txBox="1"/>
          <p:nvPr/>
        </p:nvSpPr>
        <p:spPr>
          <a:xfrm>
            <a:off x="628650" y="300038"/>
            <a:ext cx="11306173" cy="61863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4) THE MOST COMMON PIZZA SIZE ORDERED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6D22A-BF7E-4768-9BFD-4EEFD1C5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911" y="1400176"/>
            <a:ext cx="6553438" cy="2595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EC67E-2263-491D-A0AF-50315375D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911" y="4321923"/>
            <a:ext cx="3091102" cy="1838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F923BD-2175-4B45-9177-8295C9A21DC3}"/>
              </a:ext>
            </a:extLst>
          </p:cNvPr>
          <p:cNvSpPr/>
          <p:nvPr/>
        </p:nvSpPr>
        <p:spPr>
          <a:xfrm>
            <a:off x="3853990" y="1199077"/>
            <a:ext cx="1770171" cy="6011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C3E03-A081-4EA6-A1E8-29101CF0F6F4}"/>
              </a:ext>
            </a:extLst>
          </p:cNvPr>
          <p:cNvSpPr/>
          <p:nvPr/>
        </p:nvSpPr>
        <p:spPr>
          <a:xfrm>
            <a:off x="3607468" y="4318316"/>
            <a:ext cx="2009424" cy="4099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CD1858-14A7-4AA8-9249-93B8C72FF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82" y="1237470"/>
            <a:ext cx="2890676" cy="26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8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7EE84E-D07D-42D7-99CF-56B79A0F2C34}"/>
              </a:ext>
            </a:extLst>
          </p:cNvPr>
          <p:cNvSpPr txBox="1"/>
          <p:nvPr/>
        </p:nvSpPr>
        <p:spPr>
          <a:xfrm>
            <a:off x="214313" y="335845"/>
            <a:ext cx="11653837" cy="61863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5) THE TOP 5 MOST ORDER PIZZA TYPES WITH QUANTITY ?</a:t>
            </a:r>
          </a:p>
          <a:p>
            <a:pPr marL="742950" indent="-742950">
              <a:buAutoNum type="arabicParenR" startAt="5"/>
            </a:pPr>
            <a:endParaRPr lang="en-US" sz="3600" dirty="0"/>
          </a:p>
          <a:p>
            <a:pPr marL="742950" indent="-742950">
              <a:buAutoNum type="arabicParenR" startAt="5"/>
            </a:pPr>
            <a:endParaRPr lang="en-US" sz="3600" dirty="0"/>
          </a:p>
          <a:p>
            <a:pPr marL="742950" indent="-742950">
              <a:buAutoNum type="arabicParenR" startAt="5"/>
            </a:pPr>
            <a:endParaRPr lang="en-US" sz="3600" dirty="0"/>
          </a:p>
          <a:p>
            <a:pPr marL="742950" indent="-742950">
              <a:buAutoNum type="arabicParenR" startAt="5"/>
            </a:pPr>
            <a:endParaRPr lang="en-US" sz="3600" dirty="0"/>
          </a:p>
          <a:p>
            <a:pPr marL="742950" indent="-742950">
              <a:buAutoNum type="arabicParenR" startAt="5"/>
            </a:pPr>
            <a:endParaRPr lang="en-US" sz="3600" dirty="0"/>
          </a:p>
          <a:p>
            <a:pPr marL="742950" indent="-742950">
              <a:buAutoNum type="arabicParenR" startAt="5"/>
            </a:pPr>
            <a:endParaRPr lang="en-US" sz="3600" dirty="0"/>
          </a:p>
          <a:p>
            <a:pPr marL="742950" indent="-742950">
              <a:buAutoNum type="arabicParenR" startAt="5"/>
            </a:pPr>
            <a:endParaRPr lang="en-US" sz="3600" dirty="0"/>
          </a:p>
          <a:p>
            <a:pPr marL="742950" indent="-742950">
              <a:buAutoNum type="arabicParenR" startAt="5"/>
            </a:pPr>
            <a:endParaRPr lang="en-US" sz="3600" dirty="0"/>
          </a:p>
          <a:p>
            <a:pPr marL="742950" indent="-742950">
              <a:buAutoNum type="arabicParenR" startAt="5"/>
            </a:pPr>
            <a:endParaRPr lang="en-US" sz="3600" dirty="0"/>
          </a:p>
          <a:p>
            <a:pPr marL="742950" indent="-742950">
              <a:buAutoNum type="arabicParenR" startAt="5"/>
            </a:pP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2932D-C3EA-43A3-B80E-472E77F4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77" y="1067320"/>
            <a:ext cx="5562848" cy="2790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BB0987-1123-4F44-9C0C-12E4E788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377" y="4230205"/>
            <a:ext cx="3319711" cy="1919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324B8D-55BC-4114-AA92-70C612848D28}"/>
              </a:ext>
            </a:extLst>
          </p:cNvPr>
          <p:cNvSpPr/>
          <p:nvPr/>
        </p:nvSpPr>
        <p:spPr>
          <a:xfrm>
            <a:off x="4154028" y="1067320"/>
            <a:ext cx="1770171" cy="6011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3F172B-7ECB-47A3-9251-022E1D6F8E8E}"/>
              </a:ext>
            </a:extLst>
          </p:cNvPr>
          <p:cNvSpPr/>
          <p:nvPr/>
        </p:nvSpPr>
        <p:spPr>
          <a:xfrm>
            <a:off x="3914775" y="4179171"/>
            <a:ext cx="2009424" cy="4099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055D35-73E8-4E14-BA24-841AB65C4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89" y="1266118"/>
            <a:ext cx="2890676" cy="26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2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E27545-80E7-48DF-949F-ED208B80B22F}"/>
              </a:ext>
            </a:extLst>
          </p:cNvPr>
          <p:cNvSpPr txBox="1"/>
          <p:nvPr/>
        </p:nvSpPr>
        <p:spPr>
          <a:xfrm>
            <a:off x="214313" y="328613"/>
            <a:ext cx="11687176" cy="61247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6) JOIN THE TABLE TO  FIND TOTAL QUANTITY OF EACH PIZZA CATEGORY ORDERED 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397EF-61CC-4FF7-9A35-05C15D9A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288" y="1442907"/>
            <a:ext cx="4572279" cy="2586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AEB10A-59E1-484E-852E-5A342DFB5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88" y="4471986"/>
            <a:ext cx="2914650" cy="17145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0950CD-93B5-461A-8828-AB7CEB3D5102}"/>
              </a:ext>
            </a:extLst>
          </p:cNvPr>
          <p:cNvSpPr/>
          <p:nvPr/>
        </p:nvSpPr>
        <p:spPr>
          <a:xfrm>
            <a:off x="5654215" y="1281632"/>
            <a:ext cx="1770171" cy="6011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3E8F3D-FFBF-41EF-BB0F-EA9FB538077D}"/>
              </a:ext>
            </a:extLst>
          </p:cNvPr>
          <p:cNvSpPr/>
          <p:nvPr/>
        </p:nvSpPr>
        <p:spPr>
          <a:xfrm>
            <a:off x="5534588" y="4471986"/>
            <a:ext cx="2009424" cy="4099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BE64C-C0B5-48CF-9CE8-12E1C7315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33" y="1582206"/>
            <a:ext cx="2890676" cy="26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2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236</Words>
  <Application>Microsoft Office PowerPoint</Application>
  <PresentationFormat>Widescreen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londhe</dc:creator>
  <cp:lastModifiedBy>deepak londhe</cp:lastModifiedBy>
  <cp:revision>16</cp:revision>
  <dcterms:created xsi:type="dcterms:W3CDTF">2024-04-26T08:31:25Z</dcterms:created>
  <dcterms:modified xsi:type="dcterms:W3CDTF">2024-04-27T08:09:46Z</dcterms:modified>
</cp:coreProperties>
</file>