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sdeepak2906@gmail.com" initials="" lastIdx="1" clrIdx="0">
    <p:extLst>
      <p:ext uri="{19B8F6BF-5375-455C-9EA6-DF929625EA0E}">
        <p15:presenceInfo xmlns:p15="http://schemas.microsoft.com/office/powerpoint/2012/main" userId="4f292f16c8181e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1T12:58:21.312" idx="1">
    <p:pos x="7204" y="243"/>
    <p:text>Conclusion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b="1" dirty="0"/>
              <a:t>STUDENT NAME:  </a:t>
            </a:r>
            <a:r>
              <a:rPr lang="en-IN" sz="2400" b="1" dirty="0"/>
              <a:t>Deepak M</a:t>
            </a:r>
            <a:endParaRPr lang="en-US" sz="2400" b="1" dirty="0"/>
          </a:p>
          <a:p>
            <a:r>
              <a:rPr lang="en-US" sz="2400" b="1" dirty="0"/>
              <a:t>REGISTER NO:       31220641</a:t>
            </a:r>
            <a:r>
              <a:rPr lang="en-IN" sz="2400" b="1" dirty="0"/>
              <a:t>4</a:t>
            </a:r>
            <a:endParaRPr lang="en-US" sz="2400" b="1" dirty="0"/>
          </a:p>
          <a:p>
            <a:r>
              <a:rPr lang="en-US" sz="2400" b="1" dirty="0"/>
              <a:t>DEPARTMENT:      COMMERCE </a:t>
            </a:r>
          </a:p>
          <a:p>
            <a:r>
              <a:rPr lang="en-US" sz="2400" b="1" dirty="0"/>
              <a:t>COLLEGE:               AGURCHAND MANMULL JAIN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853ACEBD-75ED-60C8-0A65-6379B14A3290}"/>
              </a:ext>
            </a:extLst>
          </p:cNvPr>
          <p:cNvSpPr>
            <a:spLocks noGrp="1"/>
          </p:cNvSpPr>
          <p:nvPr>
            <p:ph type="title"/>
          </p:nvPr>
        </p:nvSpPr>
        <p:spPr/>
        <p:txBody>
          <a:bodyPr/>
          <a:lstStyle/>
          <a:p>
            <a:r>
              <a:rPr lang="en-IN" dirty="0"/>
              <a:t>Conclusion </a:t>
            </a:r>
            <a:endParaRPr lang="en-US" dirty="0"/>
          </a:p>
        </p:txBody>
      </p:sp>
      <p:sp>
        <p:nvSpPr>
          <p:cNvPr id="10" name="TextBox 9">
            <a:extLst>
              <a:ext uri="{FF2B5EF4-FFF2-40B4-BE49-F238E27FC236}">
                <a16:creationId xmlns:a16="http://schemas.microsoft.com/office/drawing/2014/main" id="{AE46535B-9BF0-B8A2-59B1-C74AAFBB7C10}"/>
              </a:ext>
            </a:extLst>
          </p:cNvPr>
          <p:cNvSpPr txBox="1"/>
          <p:nvPr/>
        </p:nvSpPr>
        <p:spPr>
          <a:xfrm>
            <a:off x="1305405" y="2428568"/>
            <a:ext cx="9421091" cy="1754326"/>
          </a:xfrm>
          <a:prstGeom prst="rect">
            <a:avLst/>
          </a:prstGeom>
          <a:noFill/>
        </p:spPr>
        <p:txBody>
          <a:bodyPr wrap="square">
            <a:spAutoFit/>
          </a:bodyPr>
          <a:lstStyle/>
          <a:p>
            <a:r>
              <a:rPr lang="en-US" b="1" dirty="0"/>
              <a:t>Through our analysis of employee performance, it is evident that the PL sector demonstrates superior results. </a:t>
            </a:r>
            <a:endParaRPr lang="en-IN" b="1" dirty="0"/>
          </a:p>
          <a:p>
            <a:endParaRPr lang="en-IN" b="1" dirty="0"/>
          </a:p>
          <a:p>
            <a:endParaRPr lang="en-IN" b="1" dirty="0"/>
          </a:p>
          <a:p>
            <a:r>
              <a:rPr lang="en-US" b="1" dirty="0"/>
              <a:t>To elevate overall </a:t>
            </a:r>
            <a:r>
              <a:rPr lang="en-IN" b="1" dirty="0"/>
              <a:t>organisational </a:t>
            </a:r>
            <a:r>
              <a:rPr lang="en-US" b="1" dirty="0"/>
              <a:t>standards, it is crucial to foster motivation across other sectors by assigning tasks aligned with their unique strengths.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10549D-1106-9D07-FD8A-52926B8F4A86}"/>
              </a:ext>
            </a:extLst>
          </p:cNvPr>
          <p:cNvSpPr txBox="1"/>
          <p:nvPr/>
        </p:nvSpPr>
        <p:spPr>
          <a:xfrm>
            <a:off x="5249333" y="2527685"/>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deepsdeepak2906@gmail.com</cp:lastModifiedBy>
  <cp:revision>3</cp:revision>
  <dcterms:created xsi:type="dcterms:W3CDTF">2024-03-29T15:07:22Z</dcterms:created>
  <dcterms:modified xsi:type="dcterms:W3CDTF">2024-09-01T07:36:23Z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