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305" r:id="rId5"/>
    <p:sldId id="296" r:id="rId6"/>
    <p:sldId id="306" r:id="rId7"/>
    <p:sldId id="259" r:id="rId8"/>
    <p:sldId id="311" r:id="rId9"/>
    <p:sldId id="312" r:id="rId10"/>
    <p:sldId id="314" r:id="rId11"/>
    <p:sldId id="307" r:id="rId12"/>
    <p:sldId id="317" r:id="rId13"/>
    <p:sldId id="318" r:id="rId14"/>
    <p:sldId id="319" r:id="rId15"/>
    <p:sldId id="320" r:id="rId16"/>
    <p:sldId id="308" r:id="rId17"/>
    <p:sldId id="309" r:id="rId18"/>
    <p:sldId id="315" r:id="rId19"/>
    <p:sldId id="294" r:id="rId20"/>
    <p:sldId id="313" r:id="rId21"/>
    <p:sldId id="310" r:id="rId22"/>
    <p:sldId id="31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D7D9"/>
    <a:srgbClr val="93D3D9"/>
    <a:srgbClr val="AAD6FF"/>
    <a:srgbClr val="B2C8CD"/>
    <a:srgbClr val="CCD8D6"/>
    <a:srgbClr val="4F5945"/>
    <a:srgbClr val="73292A"/>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879" autoAdjust="0"/>
  </p:normalViewPr>
  <p:slideViewPr>
    <p:cSldViewPr snapToGrid="0">
      <p:cViewPr varScale="1">
        <p:scale>
          <a:sx n="105" d="100"/>
          <a:sy n="105" d="100"/>
        </p:scale>
        <p:origin x="162" y="25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3</c:v>
                </c:pt>
              </c:strCache>
            </c:strRef>
          </c:tx>
          <c:spPr>
            <a:solidFill>
              <a:schemeClr val="tx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3"/>
                    </a:solidFill>
                    <a:latin typeface="Gill Sans Nova Light" panose="020B0302020104020203" pitchFamily="34" charset="0"/>
                    <a:ea typeface="+mn-ea"/>
                    <a:cs typeface="Gill Sans Light" panose="020B0302020104020203" pitchFamily="34" charset="-79"/>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Q4</c:v>
                </c:pt>
                <c:pt idx="1">
                  <c:v>Q3</c:v>
                </c:pt>
                <c:pt idx="2">
                  <c:v>Q2</c:v>
                </c:pt>
                <c:pt idx="3">
                  <c:v>Q1</c:v>
                </c:pt>
              </c:strCache>
            </c:strRef>
          </c:cat>
          <c:val>
            <c:numRef>
              <c:f>Sheet1!$B$2:$B$5</c:f>
              <c:numCache>
                <c:formatCode>_(* #,##0.0_);_(* \(#,##0.0\);_(* "-"??_);_(@_)</c:formatCode>
                <c:ptCount val="4"/>
                <c:pt idx="0">
                  <c:v>4.5</c:v>
                </c:pt>
                <c:pt idx="1">
                  <c:v>3.5</c:v>
                </c:pt>
                <c:pt idx="2">
                  <c:v>2.5</c:v>
                </c:pt>
                <c:pt idx="3">
                  <c:v>4.3</c:v>
                </c:pt>
              </c:numCache>
            </c:numRef>
          </c:val>
          <c:extLst>
            <c:ext xmlns:c16="http://schemas.microsoft.com/office/drawing/2014/chart" uri="{C3380CC4-5D6E-409C-BE32-E72D297353CC}">
              <c16:uniqueId val="{00000000-1E9C-4A65-A8F3-E9D1E444F69B}"/>
            </c:ext>
          </c:extLst>
        </c:ser>
        <c:ser>
          <c:idx val="1"/>
          <c:order val="1"/>
          <c:tx>
            <c:strRef>
              <c:f>Sheet1!$C$1</c:f>
              <c:strCache>
                <c:ptCount val="1"/>
                <c:pt idx="0">
                  <c:v>Series 2</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3"/>
                    </a:solidFill>
                    <a:latin typeface="Gill Sans Nova Light" panose="020B0302020104020203" pitchFamily="34" charset="0"/>
                    <a:ea typeface="+mn-ea"/>
                    <a:cs typeface="Gill Sans Light" panose="020B0302020104020203" pitchFamily="34" charset="-79"/>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Q4</c:v>
                </c:pt>
                <c:pt idx="1">
                  <c:v>Q3</c:v>
                </c:pt>
                <c:pt idx="2">
                  <c:v>Q2</c:v>
                </c:pt>
                <c:pt idx="3">
                  <c:v>Q1</c:v>
                </c:pt>
              </c:strCache>
            </c:strRef>
          </c:cat>
          <c:val>
            <c:numRef>
              <c:f>Sheet1!$C$2:$C$5</c:f>
              <c:numCache>
                <c:formatCode>_(* #,##0.0_);_(* \(#,##0.0\);_(* "-"??_);_(@_)</c:formatCode>
                <c:ptCount val="4"/>
                <c:pt idx="0">
                  <c:v>2.8</c:v>
                </c:pt>
                <c:pt idx="1">
                  <c:v>1.8</c:v>
                </c:pt>
                <c:pt idx="2">
                  <c:v>4.4000000000000004</c:v>
                </c:pt>
                <c:pt idx="3">
                  <c:v>2.4</c:v>
                </c:pt>
              </c:numCache>
            </c:numRef>
          </c:val>
          <c:extLst>
            <c:ext xmlns:c16="http://schemas.microsoft.com/office/drawing/2014/chart" uri="{C3380CC4-5D6E-409C-BE32-E72D297353CC}">
              <c16:uniqueId val="{00000001-1E9C-4A65-A8F3-E9D1E444F69B}"/>
            </c:ext>
          </c:extLst>
        </c:ser>
        <c:ser>
          <c:idx val="2"/>
          <c:order val="2"/>
          <c:tx>
            <c:strRef>
              <c:f>Sheet1!$D$1</c:f>
              <c:strCache>
                <c:ptCount val="1"/>
                <c:pt idx="0">
                  <c:v>Series 1</c:v>
                </c:pt>
              </c:strCache>
            </c:strRef>
          </c:tx>
          <c:spPr>
            <a:solidFill>
              <a:schemeClr val="accent2">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3"/>
                    </a:solidFill>
                    <a:latin typeface="Gill Sans Nova Light" panose="020B0302020104020203" pitchFamily="34" charset="0"/>
                    <a:ea typeface="+mn-ea"/>
                    <a:cs typeface="Gill Sans Light" panose="020B0302020104020203" pitchFamily="34" charset="-79"/>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Q4</c:v>
                </c:pt>
                <c:pt idx="1">
                  <c:v>Q3</c:v>
                </c:pt>
                <c:pt idx="2">
                  <c:v>Q2</c:v>
                </c:pt>
                <c:pt idx="3">
                  <c:v>Q1</c:v>
                </c:pt>
              </c:strCache>
            </c:strRef>
          </c:cat>
          <c:val>
            <c:numRef>
              <c:f>Sheet1!$D$2:$D$5</c:f>
              <c:numCache>
                <c:formatCode>_(* #,##0.0_);_(* \(#,##0.0\);_(* "-"??_);_(@_)</c:formatCode>
                <c:ptCount val="4"/>
                <c:pt idx="0">
                  <c:v>5</c:v>
                </c:pt>
                <c:pt idx="1">
                  <c:v>3</c:v>
                </c:pt>
                <c:pt idx="2">
                  <c:v>2</c:v>
                </c:pt>
                <c:pt idx="3">
                  <c:v>2</c:v>
                </c:pt>
              </c:numCache>
            </c:numRef>
          </c:val>
          <c:extLst>
            <c:ext xmlns:c16="http://schemas.microsoft.com/office/drawing/2014/chart" uri="{C3380CC4-5D6E-409C-BE32-E72D297353CC}">
              <c16:uniqueId val="{00000002-1E9C-4A65-A8F3-E9D1E444F69B}"/>
            </c:ext>
          </c:extLst>
        </c:ser>
        <c:dLbls>
          <c:dLblPos val="outEnd"/>
          <c:showLegendKey val="0"/>
          <c:showVal val="1"/>
          <c:showCatName val="0"/>
          <c:showSerName val="0"/>
          <c:showPercent val="0"/>
          <c:showBubbleSize val="0"/>
        </c:dLbls>
        <c:gapWidth val="182"/>
        <c:axId val="1111705064"/>
        <c:axId val="1111706704"/>
      </c:barChart>
      <c:catAx>
        <c:axId val="111170506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accent3"/>
                </a:solidFill>
                <a:latin typeface="Gill Sans Nova Light" panose="020B0302020104020203" pitchFamily="34" charset="0"/>
                <a:ea typeface="+mn-ea"/>
                <a:cs typeface="Gill Sans Light" panose="020B0302020104020203" pitchFamily="34" charset="-79"/>
              </a:defRPr>
            </a:pPr>
            <a:endParaRPr lang="en-US"/>
          </a:p>
        </c:txPr>
        <c:crossAx val="1111706704"/>
        <c:crosses val="autoZero"/>
        <c:auto val="1"/>
        <c:lblAlgn val="ctr"/>
        <c:lblOffset val="100"/>
        <c:noMultiLvlLbl val="0"/>
      </c:catAx>
      <c:valAx>
        <c:axId val="1111706704"/>
        <c:scaling>
          <c:orientation val="minMax"/>
        </c:scaling>
        <c:delete val="0"/>
        <c:axPos val="l"/>
        <c:majorGridlines>
          <c:spPr>
            <a:ln w="9525" cap="flat" cmpd="sng" algn="ctr">
              <a:solidFill>
                <a:schemeClr val="tx1">
                  <a:lumMod val="15000"/>
                  <a:lumOff val="85000"/>
                </a:schemeClr>
              </a:solidFill>
              <a:round/>
            </a:ln>
            <a:effectLst/>
          </c:spPr>
        </c:majorGridlines>
        <c:numFmt formatCode="_(* #,##0.0_);_(* \(#,##0.0\);_(* &quot;-&quot;??_);_(@_)"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accent3"/>
                </a:solidFill>
                <a:latin typeface="Gill Sans Nova Light" panose="020B0302020104020203" pitchFamily="34" charset="0"/>
                <a:ea typeface="+mn-ea"/>
                <a:cs typeface="Gill Sans Light" panose="020B0302020104020203" pitchFamily="34" charset="-79"/>
              </a:defRPr>
            </a:pPr>
            <a:endParaRPr lang="en-US"/>
          </a:p>
        </c:txPr>
        <c:crossAx val="1111705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accent3"/>
              </a:solidFill>
              <a:latin typeface="Gill Sans Nova Light" panose="020B0302020104020203" pitchFamily="34" charset="0"/>
              <a:ea typeface="+mn-ea"/>
              <a:cs typeface="Gill Sans Light" panose="020B0302020104020203" pitchFamily="34" charset="-79"/>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a:solidFill>
          <a:schemeClr val="bg1">
            <a:alpha val="90000"/>
          </a:schemeClr>
        </a:solidFill>
        <a:ln>
          <a:noFill/>
        </a:ln>
      </dgm:spPr>
      <dgm:t>
        <a:bodyPr/>
        <a:lstStyle/>
        <a:p>
          <a:pPr rtl="0"/>
          <a:r>
            <a:rPr lang="en-US" sz="1600" b="0" i="0" dirty="0">
              <a:solidFill>
                <a:schemeClr val="accent3"/>
              </a:solidFill>
              <a:latin typeface="Gill Sans Nova Light" panose="020B0302020104020203" pitchFamily="34" charset="0"/>
              <a:cs typeface="Gill Sans Light" panose="020B0302020104020203" pitchFamily="34" charset="-79"/>
            </a:rPr>
            <a:t>Deploy strategic networks with compelling e-business needs</a:t>
          </a: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73D947E0-108F-4D20-A71E-3CF329F97212}">
      <dgm:prSet phldr="0" custT="1"/>
      <dgm:spPr>
        <a:solidFill>
          <a:schemeClr val="accent2"/>
        </a:solidFill>
        <a:ln>
          <a:noFill/>
        </a:ln>
      </dgm:spPr>
      <dgm:t>
        <a:bodyPr/>
        <a:lstStyle/>
        <a:p>
          <a:pPr rtl="0"/>
          <a:r>
            <a:rPr lang="en-US" sz="2000" dirty="0">
              <a:latin typeface="Baskerville Old Face" panose="02020602080505020303" pitchFamily="18" charset="77"/>
              <a:ea typeface="Baskerville" panose="02020502070401020303" pitchFamily="18" charset="0"/>
            </a:rPr>
            <a:t>Planning</a:t>
          </a: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a:solidFill>
          <a:schemeClr val="bg1">
            <a:alpha val="90000"/>
          </a:schemeClr>
        </a:solidFill>
        <a:ln>
          <a:noFill/>
        </a:ln>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Synergize scalable e-commerce</a:t>
          </a: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Marketing</a:t>
          </a: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50418D2B-9486-42DE-AFDD-1D31420040FF}">
      <dgm:prSet phldr="0" custT="1"/>
      <dgm:spPr>
        <a:solidFill>
          <a:schemeClr val="bg1">
            <a:lumMod val="95000"/>
            <a:alpha val="90000"/>
          </a:schemeClr>
        </a:solidFill>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Disseminate standardized metrics</a:t>
          </a:r>
        </a:p>
      </dgm:t>
    </dgm:pt>
    <dgm:pt modelId="{D5A17F6B-93F5-442B-938A-0F38C281BE88}" type="parTrans" cxnId="{5A5BA622-5DEB-48B9-88D9-C1DE36C711E5}">
      <dgm:prSet/>
      <dgm:spPr/>
      <dgm:t>
        <a:bodyPr/>
        <a:lstStyle/>
        <a:p>
          <a:endParaRPr lang="en-US"/>
        </a:p>
      </dgm:t>
    </dgm:pt>
    <dgm:pt modelId="{1D87A0A5-8024-4710-846B-D5BFAC785107}" type="sibTrans" cxnId="{5A5BA622-5DEB-48B9-88D9-C1DE36C711E5}">
      <dgm:prSet/>
      <dgm:spPr/>
      <dgm:t>
        <a:bodyPr/>
        <a:lstStyle/>
        <a:p>
          <a:endParaRPr lang="en-US"/>
        </a:p>
      </dgm:t>
    </dgm:pt>
    <dgm:pt modelId="{E9682B4F-0217-4B50-923E-C104AA24290F}">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Design</a:t>
          </a: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a:solidFill>
          <a:schemeClr val="bg1">
            <a:alpha val="90000"/>
          </a:schemeClr>
        </a:solidFill>
        <a:ln>
          <a:noFill/>
        </a:ln>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Coordinate e-business applications</a:t>
          </a: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FEB4A941-E9FA-4A86-A673-85FF34B35F20}">
      <dgm:prSet phldr="0" custT="1"/>
      <dgm:spPr>
        <a:solidFill>
          <a:schemeClr val="bg1">
            <a:lumMod val="95000"/>
            <a:alpha val="90000"/>
          </a:schemeClr>
        </a:solidFill>
      </dgm:spPr>
      <dgm:t>
        <a:bodyPr/>
        <a:lstStyle/>
        <a:p>
          <a:pPr rtl="0"/>
          <a:r>
            <a:rPr lang="en-US" sz="1600" b="0" i="0" dirty="0">
              <a:solidFill>
                <a:schemeClr val="accent3"/>
              </a:solidFill>
              <a:latin typeface="Gill Sans Nova Light" panose="020B0302020104020203" pitchFamily="34" charset="0"/>
              <a:cs typeface="Gill Sans Light" panose="020B0302020104020203" pitchFamily="34" charset="-79"/>
            </a:rPr>
            <a:t>Foster holistically superior methodologies</a:t>
          </a:r>
        </a:p>
      </dgm:t>
    </dgm:pt>
    <dgm:pt modelId="{39522508-BC4E-4DD5-A744-AFEFFE36DB74}" type="parTrans" cxnId="{F942F56C-9025-4AA1-9B36-C5AE0A93B0F5}">
      <dgm:prSet/>
      <dgm:spPr/>
      <dgm:t>
        <a:bodyPr/>
        <a:lstStyle/>
        <a:p>
          <a:endParaRPr lang="en-US"/>
        </a:p>
      </dgm:t>
    </dgm:pt>
    <dgm:pt modelId="{97624CC8-6315-4683-B26C-C30D552DA5A6}" type="sibTrans" cxnId="{F942F56C-9025-4AA1-9B36-C5AE0A93B0F5}">
      <dgm:prSet/>
      <dgm:spPr/>
      <dgm:t>
        <a:bodyPr/>
        <a:lstStyle/>
        <a:p>
          <a:endParaRPr lang="en-US"/>
        </a:p>
      </dgm:t>
    </dgm:pt>
    <dgm:pt modelId="{A2322D3A-7AC2-4C5C-9D7E-EAB2313D47D4}">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Launch</a:t>
          </a:r>
        </a:p>
      </dgm:t>
    </dgm:pt>
    <dgm:pt modelId="{4A8C15D4-B36F-4764-B4FF-F2AF790D3E17}" type="parTrans" cxnId="{179FAFCF-F878-464E-A8A6-1185EFA0E380}">
      <dgm:prSet/>
      <dgm:spPr/>
      <dgm:t>
        <a:bodyPr/>
        <a:lstStyle/>
        <a:p>
          <a:endParaRPr lang="en-US"/>
        </a:p>
      </dgm:t>
    </dgm:pt>
    <dgm:pt modelId="{84DE1C3A-3FC7-4DB3-88ED-33F65A71557A}" type="sibTrans" cxnId="{179FAFCF-F878-464E-A8A6-1185EFA0E380}">
      <dgm:prSet/>
      <dgm:spPr/>
      <dgm:t>
        <a:bodyPr/>
        <a:lstStyle/>
        <a:p>
          <a:endParaRPr lang="en-US"/>
        </a:p>
      </dgm:t>
    </dgm:pt>
    <dgm:pt modelId="{4F85505A-81B6-4FDA-A144-900B71DAD946}">
      <dgm:prSet phldr="0" custT="1"/>
      <dgm:spPr>
        <a:solidFill>
          <a:schemeClr val="accent2"/>
        </a:solidFill>
        <a:ln>
          <a:noFill/>
        </a:ln>
      </dgm:spPr>
      <dgm:t>
        <a:bodyPr/>
        <a:lstStyle/>
        <a:p>
          <a:r>
            <a:rPr lang="en-US" sz="2000" dirty="0">
              <a:latin typeface="Baskerville Old Face" panose="02020602080505020303" pitchFamily="18" charset="77"/>
              <a:ea typeface="Baskerville" panose="02020502070401020303" pitchFamily="18" charset="0"/>
            </a:rPr>
            <a:t>Strategy</a:t>
          </a:r>
        </a:p>
      </dgm:t>
    </dgm:pt>
    <dgm:pt modelId="{D9A96E25-7BBE-4DDD-8DDE-B4970D4340A8}" type="parTrans" cxnId="{2D633B56-E147-4EFC-B9EE-6C0413F329B0}">
      <dgm:prSet/>
      <dgm:spPr/>
      <dgm:t>
        <a:bodyPr/>
        <a:lstStyle/>
        <a:p>
          <a:endParaRPr lang="en-US"/>
        </a:p>
      </dgm:t>
    </dgm:pt>
    <dgm:pt modelId="{68F74A88-49DC-44B1-BC0D-220A7B97601C}" type="sibTrans" cxnId="{2D633B56-E147-4EFC-B9EE-6C0413F329B0}">
      <dgm:prSet/>
      <dgm:spPr/>
      <dgm:t>
        <a:bodyPr/>
        <a:lstStyle/>
        <a:p>
          <a:endParaRPr lang="en-US"/>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custLinFactNeighborY="-56478">
        <dgm:presLayoutVars>
          <dgm:chMax val="0"/>
          <dgm:chPref val="0"/>
        </dgm:presLayoutVars>
      </dgm:prSet>
      <dgm:spPr/>
    </dgm:pt>
    <dgm:pt modelId="{22359DD7-1BFB-4900-BAE6-6084F2F57988}" type="pres">
      <dgm:prSet presAssocID="{73D947E0-108F-4D20-A71E-3CF329F97212}" presName="desTx" presStyleLbl="alignAccFollowNode1" presStyleIdx="0" presStyleCnt="5" custScaleY="173526" custLinFactNeighborY="13200">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custLinFactNeighborY="-56478">
        <dgm:presLayoutVars>
          <dgm:chMax val="0"/>
          <dgm:chPref val="0"/>
        </dgm:presLayoutVars>
      </dgm:prSet>
      <dgm:spPr/>
    </dgm:pt>
    <dgm:pt modelId="{4FEB85EB-D046-4CDB-8A62-BBCE260C4490}" type="pres">
      <dgm:prSet presAssocID="{B1AFA1AF-0FF8-45B3-A6D0-0E255A2F637D}" presName="desTx" presStyleLbl="alignAccFollowNode1" presStyleIdx="1" presStyleCnt="5" custScaleY="173526" custLinFactNeighborY="13200">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custLinFactNeighborY="-56478">
        <dgm:presLayoutVars>
          <dgm:chMax val="0"/>
          <dgm:chPref val="0"/>
        </dgm:presLayoutVars>
      </dgm:prSet>
      <dgm:spPr/>
    </dgm:pt>
    <dgm:pt modelId="{6B5FE59C-B471-448A-AA7A-B526DCC4D4CA}" type="pres">
      <dgm:prSet presAssocID="{E9682B4F-0217-4B50-923E-C104AA24290F}" presName="desTx" presStyleLbl="alignAccFollowNode1" presStyleIdx="2" presStyleCnt="5" custScaleY="173526" custLinFactNeighborY="13200">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custLinFactNeighborY="-56478">
        <dgm:presLayoutVars>
          <dgm:chMax val="0"/>
          <dgm:chPref val="0"/>
        </dgm:presLayoutVars>
      </dgm:prSet>
      <dgm:spPr/>
    </dgm:pt>
    <dgm:pt modelId="{C42A8BDE-B838-475D-AFDE-17B60D744AB6}" type="pres">
      <dgm:prSet presAssocID="{4F85505A-81B6-4FDA-A144-900B71DAD946}" presName="desTx" presStyleLbl="alignAccFollowNode1" presStyleIdx="3" presStyleCnt="5" custScaleY="173526" custLinFactNeighborY="13200">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custLinFactNeighborY="-56478">
        <dgm:presLayoutVars>
          <dgm:chMax val="0"/>
          <dgm:chPref val="0"/>
        </dgm:presLayoutVars>
      </dgm:prSet>
      <dgm:spPr/>
    </dgm:pt>
    <dgm:pt modelId="{C8429E68-36DD-4F6A-A2F4-7CCDADCEFAD1}" type="pres">
      <dgm:prSet presAssocID="{A2322D3A-7AC2-4C5C-9D7E-EAB2313D47D4}" presName="desTx" presStyleLbl="alignAccFollowNode1" presStyleIdx="4" presStyleCnt="5" custScaleX="99917" custScaleY="173186" custLinFactNeighborY="13200">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24E01-5535-46B9-A9A1-A9A07E639A88}" type="doc">
      <dgm:prSet loTypeId="urn:microsoft.com/office/officeart/2017/3/layout/DropPinTimeline" loCatId="timeline" qsTypeId="urn:microsoft.com/office/officeart/2005/8/quickstyle/simple1" qsCatId="simple" csTypeId="urn:microsoft.com/office/officeart/2005/8/colors/accent1_2" csCatId="accent1" phldr="1"/>
      <dgm:spPr/>
      <dgm:t>
        <a:bodyPr/>
        <a:lstStyle/>
        <a:p>
          <a:endParaRPr lang="en-US"/>
        </a:p>
      </dgm:t>
    </dgm:pt>
    <dgm:pt modelId="{DF1ABFB3-B399-406F-91BD-DCDF9A38526B}">
      <dgm:prSet phldrT="[Tex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Deploy strategic networks with compelling e-business needs</a:t>
          </a:r>
        </a:p>
      </dgm:t>
    </dgm:pt>
    <dgm:pt modelId="{78CB0E27-958C-4066-A189-8B36505E8204}" type="parTrans" cxnId="{15319551-A9EA-462E-845B-E5251E84291F}">
      <dgm:prSet/>
      <dgm:spPr/>
      <dgm:t>
        <a:bodyPr/>
        <a:lstStyle/>
        <a:p>
          <a:endParaRPr lang="en-US"/>
        </a:p>
      </dgm:t>
    </dgm:pt>
    <dgm:pt modelId="{70E4A1D3-514E-4327-991D-5CC9C6B41885}" type="sibTrans" cxnId="{15319551-A9EA-462E-845B-E5251E84291F}">
      <dgm:prSet/>
      <dgm:spPr/>
      <dgm:t>
        <a:bodyPr/>
        <a:lstStyle/>
        <a:p>
          <a:endParaRPr lang="en-US"/>
        </a:p>
      </dgm:t>
    </dgm:pt>
    <dgm:pt modelId="{58FF46FB-368D-4E9C-A650-0513B8879DA8}">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Sep 20XX</a:t>
          </a:r>
        </a:p>
      </dgm:t>
    </dgm:pt>
    <dgm:pt modelId="{11DFA284-5E99-474D-BF05-364A45269DC7}" type="parTrans" cxnId="{C5645B39-CB65-4A0A-B369-E455C3B827C3}">
      <dgm:prSet/>
      <dgm:spPr/>
      <dgm:t>
        <a:bodyPr/>
        <a:lstStyle/>
        <a:p>
          <a:endParaRPr lang="en-US"/>
        </a:p>
      </dgm:t>
    </dgm:pt>
    <dgm:pt modelId="{CFA40740-0682-470C-AD5A-CFF53CD12BD2}" type="sibTrans" cxnId="{C5645B39-CB65-4A0A-B369-E455C3B827C3}">
      <dgm:prSet/>
      <dgm:spPr/>
      <dgm:t>
        <a:bodyPr/>
        <a:lstStyle/>
        <a:p>
          <a:endParaRPr lang="en-US"/>
        </a:p>
      </dgm:t>
    </dgm:pt>
    <dgm:pt modelId="{9A875394-CA1E-4432-AEEB-9054FCFF5E0E}">
      <dgm:prSe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Synergize scalable e-commerce</a:t>
          </a:r>
        </a:p>
      </dgm:t>
    </dgm:pt>
    <dgm:pt modelId="{FCC92BDD-6EA3-421D-9DA8-7D3A12D003B6}" type="parTrans" cxnId="{B659504B-18E4-4D89-A17C-34ABB280AE52}">
      <dgm:prSet/>
      <dgm:spPr/>
      <dgm:t>
        <a:bodyPr/>
        <a:lstStyle/>
        <a:p>
          <a:endParaRPr lang="en-US"/>
        </a:p>
      </dgm:t>
    </dgm:pt>
    <dgm:pt modelId="{0314452B-82A0-42F4-9551-DF00CFFC3580}" type="sibTrans" cxnId="{B659504B-18E4-4D89-A17C-34ABB280AE52}">
      <dgm:prSet/>
      <dgm:spPr/>
      <dgm:t>
        <a:bodyPr/>
        <a:lstStyle/>
        <a:p>
          <a:endParaRPr lang="en-US"/>
        </a:p>
      </dgm:t>
    </dgm:pt>
    <dgm:pt modelId="{D05E1923-5021-40F7-B4EF-E582E23A699D}">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Nov 20XX</a:t>
          </a:r>
        </a:p>
      </dgm:t>
    </dgm:pt>
    <dgm:pt modelId="{FD6C5CD2-9CED-4BE6-89CD-A5A5CCE63B3E}" type="parTrans" cxnId="{72C4D6D9-419A-42C1-A76D-84599F65BB08}">
      <dgm:prSet/>
      <dgm:spPr/>
      <dgm:t>
        <a:bodyPr/>
        <a:lstStyle/>
        <a:p>
          <a:endParaRPr lang="en-US"/>
        </a:p>
      </dgm:t>
    </dgm:pt>
    <dgm:pt modelId="{F020958C-EF86-4274-85F9-318F2792F7B6}" type="sibTrans" cxnId="{72C4D6D9-419A-42C1-A76D-84599F65BB08}">
      <dgm:prSet/>
      <dgm:spPr/>
      <dgm:t>
        <a:bodyPr/>
        <a:lstStyle/>
        <a:p>
          <a:endParaRPr lang="en-US"/>
        </a:p>
      </dgm:t>
    </dgm:pt>
    <dgm:pt modelId="{579089A8-5362-4BA4-9163-D19228C1808F}">
      <dgm:prSe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Disseminate standardized metrics</a:t>
          </a:r>
        </a:p>
      </dgm:t>
    </dgm:pt>
    <dgm:pt modelId="{FB2DEB6E-B29F-4E51-960A-23ECC62EBF38}" type="parTrans" cxnId="{4876CF51-F110-4E25-8FD4-08D25B4B0AB8}">
      <dgm:prSet/>
      <dgm:spPr/>
      <dgm:t>
        <a:bodyPr/>
        <a:lstStyle/>
        <a:p>
          <a:endParaRPr lang="en-US"/>
        </a:p>
      </dgm:t>
    </dgm:pt>
    <dgm:pt modelId="{1C5328B1-AC18-4CF7-A034-BB0592F4A2A1}" type="sibTrans" cxnId="{4876CF51-F110-4E25-8FD4-08D25B4B0AB8}">
      <dgm:prSet/>
      <dgm:spPr/>
      <dgm:t>
        <a:bodyPr/>
        <a:lstStyle/>
        <a:p>
          <a:endParaRPr lang="en-US"/>
        </a:p>
      </dgm:t>
    </dgm:pt>
    <dgm:pt modelId="{FA8F44BD-C8C7-462C-9756-1EC498E86842}">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 Jan 20XX</a:t>
          </a:r>
        </a:p>
      </dgm:t>
    </dgm:pt>
    <dgm:pt modelId="{F47063EE-4B58-4EDE-A4F2-A4BD81B82F21}" type="parTrans" cxnId="{0D51BD2E-4619-469B-B233-EBAC3D4D0BA6}">
      <dgm:prSet/>
      <dgm:spPr/>
      <dgm:t>
        <a:bodyPr/>
        <a:lstStyle/>
        <a:p>
          <a:endParaRPr lang="en-US"/>
        </a:p>
      </dgm:t>
    </dgm:pt>
    <dgm:pt modelId="{8C8A9736-03DA-4B1C-A590-10B4AD89452B}" type="sibTrans" cxnId="{0D51BD2E-4619-469B-B233-EBAC3D4D0BA6}">
      <dgm:prSet/>
      <dgm:spPr/>
      <dgm:t>
        <a:bodyPr/>
        <a:lstStyle/>
        <a:p>
          <a:endParaRPr lang="en-US"/>
        </a:p>
      </dgm:t>
    </dgm:pt>
    <dgm:pt modelId="{EFEB4D61-3A9C-4140-977F-3C3F5C9EE9D1}">
      <dgm:prSe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Coordinate e-business applications</a:t>
          </a:r>
        </a:p>
      </dgm:t>
    </dgm:pt>
    <dgm:pt modelId="{57D352E4-0431-4F68-B8F1-61BFA34799AA}" type="parTrans" cxnId="{1B32EF2C-9DB5-4504-A9DA-B4956CC00208}">
      <dgm:prSet/>
      <dgm:spPr/>
      <dgm:t>
        <a:bodyPr/>
        <a:lstStyle/>
        <a:p>
          <a:endParaRPr lang="en-US"/>
        </a:p>
      </dgm:t>
    </dgm:pt>
    <dgm:pt modelId="{0ECC32B6-1E7C-4AA4-9DBF-D69B7C5E64A9}" type="sibTrans" cxnId="{1B32EF2C-9DB5-4504-A9DA-B4956CC00208}">
      <dgm:prSet/>
      <dgm:spPr/>
      <dgm:t>
        <a:bodyPr/>
        <a:lstStyle/>
        <a:p>
          <a:endParaRPr lang="en-US"/>
        </a:p>
      </dgm:t>
    </dgm:pt>
    <dgm:pt modelId="{8BAB5E6F-A65E-41DB-A296-0818B0E49F7C}">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Mar 20XX</a:t>
          </a:r>
        </a:p>
      </dgm:t>
    </dgm:pt>
    <dgm:pt modelId="{886842C6-3EFC-4BE7-B417-415595758830}" type="parTrans" cxnId="{66B49C6C-FAFD-47B4-BF22-05A295C23D4E}">
      <dgm:prSet/>
      <dgm:spPr/>
      <dgm:t>
        <a:bodyPr/>
        <a:lstStyle/>
        <a:p>
          <a:endParaRPr lang="en-US"/>
        </a:p>
      </dgm:t>
    </dgm:pt>
    <dgm:pt modelId="{B407F4C3-8FC9-4E91-A0EC-6B33713CC9A5}" type="sibTrans" cxnId="{66B49C6C-FAFD-47B4-BF22-05A295C23D4E}">
      <dgm:prSet/>
      <dgm:spPr/>
      <dgm:t>
        <a:bodyPr/>
        <a:lstStyle/>
        <a:p>
          <a:endParaRPr lang="en-US"/>
        </a:p>
      </dgm:t>
    </dgm:pt>
    <dgm:pt modelId="{332BC85C-1CF3-4F8F-ACB7-5B6D53744AE1}">
      <dgm:prSet phldr="0" custT="1"/>
      <dgm:spPr/>
      <dgm:t>
        <a:bodyPr/>
        <a:lstStyle/>
        <a:p>
          <a:r>
            <a:rPr lang="en-US" sz="1600" b="0" i="0" dirty="0">
              <a:solidFill>
                <a:schemeClr val="accent3"/>
              </a:solidFill>
              <a:latin typeface="Gill Sans Nova Light" panose="020B0302020104020203" pitchFamily="34" charset="0"/>
              <a:cs typeface="Gill Sans Light" panose="020B0302020104020203" pitchFamily="34" charset="-79"/>
            </a:rPr>
            <a:t>Foster holistically superior methodologies</a:t>
          </a:r>
        </a:p>
      </dgm:t>
    </dgm:pt>
    <dgm:pt modelId="{99F218FD-90FE-450E-A368-B3E3677E74E8}" type="parTrans" cxnId="{2617C475-F537-46A6-ADE1-4EB764853601}">
      <dgm:prSet/>
      <dgm:spPr/>
      <dgm:t>
        <a:bodyPr/>
        <a:lstStyle/>
        <a:p>
          <a:endParaRPr lang="en-US"/>
        </a:p>
      </dgm:t>
    </dgm:pt>
    <dgm:pt modelId="{8D1CC686-B05C-4470-A959-236CC9C8BB70}" type="sibTrans" cxnId="{2617C475-F537-46A6-ADE1-4EB764853601}">
      <dgm:prSet/>
      <dgm:spPr/>
      <dgm:t>
        <a:bodyPr/>
        <a:lstStyle/>
        <a:p>
          <a:endParaRPr lang="en-US"/>
        </a:p>
      </dgm:t>
    </dgm:pt>
    <dgm:pt modelId="{8B9AF88A-E1F7-4D3A-905F-87228D6A8655}">
      <dgm:prSet phldr="0"/>
      <dgm:spPr/>
      <dgm:t>
        <a:bodyPr/>
        <a:lstStyle/>
        <a:p>
          <a:pPr>
            <a:defRPr b="1"/>
          </a:pPr>
          <a:r>
            <a:rPr lang="en-US" b="0" dirty="0">
              <a:solidFill>
                <a:schemeClr val="accent3"/>
              </a:solidFill>
              <a:latin typeface="Baskerville Old Face" panose="02020602080505020303" pitchFamily="18" charset="77"/>
              <a:ea typeface="Baskerville" panose="02020502070401020303" pitchFamily="18" charset="0"/>
            </a:rPr>
            <a:t>May 20XX</a:t>
          </a:r>
        </a:p>
      </dgm:t>
    </dgm:pt>
    <dgm:pt modelId="{933A8FED-7B84-4ED0-B6AA-2EE26A89B8EA}" type="parTrans" cxnId="{E1474FF3-8E3C-4B30-985C-CE88BA0FE324}">
      <dgm:prSet/>
      <dgm:spPr/>
      <dgm:t>
        <a:bodyPr/>
        <a:lstStyle/>
        <a:p>
          <a:endParaRPr lang="en-US"/>
        </a:p>
      </dgm:t>
    </dgm:pt>
    <dgm:pt modelId="{F11DD6EC-352C-4A0E-84AA-FEBE2F06BCF9}" type="sibTrans" cxnId="{E1474FF3-8E3C-4B30-985C-CE88BA0FE324}">
      <dgm:prSet/>
      <dgm:spPr/>
      <dgm:t>
        <a:bodyPr/>
        <a:lstStyle/>
        <a:p>
          <a:endParaRPr lang="en-US"/>
        </a:p>
      </dgm:t>
    </dgm:pt>
    <dgm:pt modelId="{6E9F3C9B-13CA-43A8-8836-0B2B41D07DEF}" type="pres">
      <dgm:prSet presAssocID="{05A24E01-5535-46B9-A9A1-A9A07E639A88}" presName="root" presStyleCnt="0">
        <dgm:presLayoutVars>
          <dgm:chMax/>
          <dgm:chPref/>
          <dgm:animLvl val="lvl"/>
        </dgm:presLayoutVars>
      </dgm:prSet>
      <dgm:spPr/>
    </dgm:pt>
    <dgm:pt modelId="{E8AACCBB-6709-4071-B389-3BB226B3A586}" type="pres">
      <dgm:prSet presAssocID="{05A24E01-5535-46B9-A9A1-A9A07E639A88}" presName="divider" presStyleLbl="fgAcc1" presStyleIdx="0" presStyleCnt="6" custLinFactNeighborY="0"/>
      <dgm:spPr>
        <a:solidFill>
          <a:schemeClr val="lt1">
            <a:alpha val="90000"/>
            <a:hueOff val="0"/>
            <a:satOff val="0"/>
            <a:lumOff val="0"/>
            <a:alphaOff val="0"/>
          </a:schemeClr>
        </a:solidFill>
        <a:ln w="19050" cap="flat" cmpd="sng" algn="ctr">
          <a:solidFill>
            <a:schemeClr val="accent1"/>
          </a:solidFill>
          <a:prstDash val="solid"/>
          <a:miter lim="800000"/>
          <a:tailEnd type="triangle" w="lg" len="lg"/>
        </a:ln>
        <a:effectLst/>
      </dgm:spPr>
    </dgm:pt>
    <dgm:pt modelId="{E6F74CED-5217-4282-85F1-1C12DC84731C}" type="pres">
      <dgm:prSet presAssocID="{05A24E01-5535-46B9-A9A1-A9A07E639A88}" presName="nodes" presStyleCnt="0">
        <dgm:presLayoutVars>
          <dgm:chMax/>
          <dgm:chPref/>
          <dgm:animLvl val="lvl"/>
        </dgm:presLayoutVars>
      </dgm:prSet>
      <dgm:spPr/>
    </dgm:pt>
    <dgm:pt modelId="{AC377099-4DAE-451C-ADE9-98036E2679B5}" type="pres">
      <dgm:prSet presAssocID="{58FF46FB-368D-4E9C-A650-0513B8879DA8}" presName="composite" presStyleCnt="0"/>
      <dgm:spPr/>
    </dgm:pt>
    <dgm:pt modelId="{B6C94ECD-6415-4250-B4AD-F67BF5BECFB8}" type="pres">
      <dgm:prSet presAssocID="{58FF46FB-368D-4E9C-A650-0513B8879DA8}" presName="ConnectorPoint" presStyleLbl="lnNode1" presStyleIdx="0"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0E99BB09-1B86-4308-A570-3981E6DD3A06}" type="pres">
      <dgm:prSet presAssocID="{58FF46FB-368D-4E9C-A650-0513B8879DA8}" presName="DropPinPlaceHolder" presStyleCnt="0"/>
      <dgm:spPr/>
    </dgm:pt>
    <dgm:pt modelId="{0ED6E8D6-BD44-4400-BC14-1BC75CB979A3}" type="pres">
      <dgm:prSet presAssocID="{58FF46FB-368D-4E9C-A650-0513B8879DA8}" presName="DropPin" presStyleLbl="alignNode1" presStyleIdx="0" presStyleCnt="5"/>
      <dgm:spPr>
        <a:solidFill>
          <a:schemeClr val="accent1"/>
        </a:solidFill>
        <a:ln>
          <a:solidFill>
            <a:srgbClr val="4F5945"/>
          </a:solidFill>
        </a:ln>
      </dgm:spPr>
    </dgm:pt>
    <dgm:pt modelId="{5B7FC7CF-F58D-48D5-8BCC-38D6EE87890B}" type="pres">
      <dgm:prSet presAssocID="{58FF46FB-368D-4E9C-A650-0513B8879DA8}" presName="Ellipse" presStyleLbl="fgAcc1" presStyleIdx="1" presStyleCnt="6"/>
      <dgm:spPr>
        <a:solidFill>
          <a:schemeClr val="tx2">
            <a:alpha val="90000"/>
          </a:schemeClr>
        </a:solidFill>
        <a:ln w="12700" cap="flat" cmpd="sng" algn="ctr">
          <a:noFill/>
          <a:prstDash val="solid"/>
          <a:miter lim="800000"/>
        </a:ln>
        <a:effectLst/>
      </dgm:spPr>
    </dgm:pt>
    <dgm:pt modelId="{D2143A46-815A-49BF-9455-C0385022444F}" type="pres">
      <dgm:prSet presAssocID="{58FF46FB-368D-4E9C-A650-0513B8879DA8}" presName="L2TextContainer" presStyleLbl="revTx" presStyleIdx="0" presStyleCnt="10">
        <dgm:presLayoutVars>
          <dgm:bulletEnabled val="1"/>
        </dgm:presLayoutVars>
      </dgm:prSet>
      <dgm:spPr/>
    </dgm:pt>
    <dgm:pt modelId="{8E3FB235-DF38-476B-9A0E-B1E583D50944}" type="pres">
      <dgm:prSet presAssocID="{58FF46FB-368D-4E9C-A650-0513B8879DA8}" presName="L1TextContainer" presStyleLbl="revTx" presStyleIdx="1" presStyleCnt="10">
        <dgm:presLayoutVars>
          <dgm:chMax val="1"/>
          <dgm:chPref val="1"/>
          <dgm:bulletEnabled val="1"/>
        </dgm:presLayoutVars>
      </dgm:prSet>
      <dgm:spPr/>
    </dgm:pt>
    <dgm:pt modelId="{9AA05CE5-209F-4AD9-BE2C-2A69F76DA8F4}" type="pres">
      <dgm:prSet presAssocID="{58FF46FB-368D-4E9C-A650-0513B8879DA8}" presName="ConnectLine" presStyleLbl="sibTrans1D1" presStyleIdx="0" presStyleCnt="5"/>
      <dgm:spPr>
        <a:noFill/>
        <a:ln w="12700" cap="flat" cmpd="sng" algn="ctr">
          <a:solidFill>
            <a:schemeClr val="accent1"/>
          </a:solidFill>
          <a:prstDash val="dash"/>
          <a:miter lim="800000"/>
        </a:ln>
        <a:effectLst/>
      </dgm:spPr>
    </dgm:pt>
    <dgm:pt modelId="{17350C28-DA10-4F3B-9FA2-0FE7C12A4ABE}" type="pres">
      <dgm:prSet presAssocID="{58FF46FB-368D-4E9C-A650-0513B8879DA8}" presName="EmptyPlaceHolder" presStyleCnt="0"/>
      <dgm:spPr/>
    </dgm:pt>
    <dgm:pt modelId="{6DA7B85E-9DC6-4F3B-A2BF-09CDEEDB43BC}" type="pres">
      <dgm:prSet presAssocID="{CFA40740-0682-470C-AD5A-CFF53CD12BD2}" presName="spaceBetweenRectangles" presStyleCnt="0"/>
      <dgm:spPr/>
    </dgm:pt>
    <dgm:pt modelId="{CF519A69-9940-494F-8406-D0D876E3CD26}" type="pres">
      <dgm:prSet presAssocID="{D05E1923-5021-40F7-B4EF-E582E23A699D}" presName="composite" presStyleCnt="0"/>
      <dgm:spPr/>
    </dgm:pt>
    <dgm:pt modelId="{714429FF-AAA3-4358-8C5F-1A7F29AA2B7B}" type="pres">
      <dgm:prSet presAssocID="{D05E1923-5021-40F7-B4EF-E582E23A699D}" presName="ConnectorPoint" presStyleLbl="lnNode1" presStyleIdx="1"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AB8B1E8E-162B-4E3E-9E31-BA5CFBD3ED9D}" type="pres">
      <dgm:prSet presAssocID="{D05E1923-5021-40F7-B4EF-E582E23A699D}" presName="DropPinPlaceHolder" presStyleCnt="0"/>
      <dgm:spPr/>
    </dgm:pt>
    <dgm:pt modelId="{358CAA11-0A87-4861-8B4E-913B1EAD1334}" type="pres">
      <dgm:prSet presAssocID="{D05E1923-5021-40F7-B4EF-E582E23A699D}" presName="DropPin" presStyleLbl="alignNode1" presStyleIdx="1" presStyleCnt="5"/>
      <dgm:spPr/>
    </dgm:pt>
    <dgm:pt modelId="{B1A1A837-F261-404B-A808-B2F4154CE8A2}" type="pres">
      <dgm:prSet presAssocID="{D05E1923-5021-40F7-B4EF-E582E23A699D}" presName="Ellipse" presStyleLbl="fgAcc1" presStyleIdx="2" presStyleCnt="6"/>
      <dgm:spPr>
        <a:solidFill>
          <a:schemeClr val="tx2">
            <a:alpha val="90000"/>
          </a:schemeClr>
        </a:solidFill>
        <a:ln w="12700" cap="flat" cmpd="sng" algn="ctr">
          <a:noFill/>
          <a:prstDash val="solid"/>
          <a:miter lim="800000"/>
        </a:ln>
        <a:effectLst/>
      </dgm:spPr>
    </dgm:pt>
    <dgm:pt modelId="{B5F3F650-2E42-488A-AD4F-C4BD47D19A84}" type="pres">
      <dgm:prSet presAssocID="{D05E1923-5021-40F7-B4EF-E582E23A699D}" presName="L2TextContainer" presStyleLbl="revTx" presStyleIdx="2" presStyleCnt="10">
        <dgm:presLayoutVars>
          <dgm:bulletEnabled val="1"/>
        </dgm:presLayoutVars>
      </dgm:prSet>
      <dgm:spPr/>
    </dgm:pt>
    <dgm:pt modelId="{223C5207-4FA2-4A6C-8F43-20BD55767C99}" type="pres">
      <dgm:prSet presAssocID="{D05E1923-5021-40F7-B4EF-E582E23A699D}" presName="L1TextContainer" presStyleLbl="revTx" presStyleIdx="3" presStyleCnt="10">
        <dgm:presLayoutVars>
          <dgm:chMax val="1"/>
          <dgm:chPref val="1"/>
          <dgm:bulletEnabled val="1"/>
        </dgm:presLayoutVars>
      </dgm:prSet>
      <dgm:spPr/>
    </dgm:pt>
    <dgm:pt modelId="{4FE5EB5D-4CEF-4D0D-9394-0534E61844BE}" type="pres">
      <dgm:prSet presAssocID="{D05E1923-5021-40F7-B4EF-E582E23A699D}" presName="ConnectLine" presStyleLbl="sibTrans1D1" presStyleIdx="1" presStyleCnt="5"/>
      <dgm:spPr>
        <a:noFill/>
        <a:ln w="12700" cap="flat" cmpd="sng" algn="ctr">
          <a:solidFill>
            <a:schemeClr val="accent1">
              <a:hueOff val="0"/>
              <a:satOff val="0"/>
              <a:lumOff val="0"/>
              <a:alphaOff val="0"/>
            </a:schemeClr>
          </a:solidFill>
          <a:prstDash val="dash"/>
          <a:miter lim="800000"/>
        </a:ln>
        <a:effectLst/>
      </dgm:spPr>
    </dgm:pt>
    <dgm:pt modelId="{EC869059-0AEC-4D98-8C46-CB603A342C72}" type="pres">
      <dgm:prSet presAssocID="{D05E1923-5021-40F7-B4EF-E582E23A699D}" presName="EmptyPlaceHolder" presStyleCnt="0"/>
      <dgm:spPr/>
    </dgm:pt>
    <dgm:pt modelId="{408BA715-9739-461D-BFDE-88EDAE355E60}" type="pres">
      <dgm:prSet presAssocID="{F020958C-EF86-4274-85F9-318F2792F7B6}" presName="spaceBetweenRectangles" presStyleCnt="0"/>
      <dgm:spPr/>
    </dgm:pt>
    <dgm:pt modelId="{D512C7F9-87A6-4BA9-AFAC-03FF1578D945}" type="pres">
      <dgm:prSet presAssocID="{FA8F44BD-C8C7-462C-9756-1EC498E86842}" presName="composite" presStyleCnt="0"/>
      <dgm:spPr/>
    </dgm:pt>
    <dgm:pt modelId="{152AD014-AFD0-4700-A468-4D562874339A}" type="pres">
      <dgm:prSet presAssocID="{FA8F44BD-C8C7-462C-9756-1EC498E86842}" presName="ConnectorPoint" presStyleLbl="lnNode1" presStyleIdx="2"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6CE2C4D8-4380-442D-A6C2-0B468BF3C74C}" type="pres">
      <dgm:prSet presAssocID="{FA8F44BD-C8C7-462C-9756-1EC498E86842}" presName="DropPinPlaceHolder" presStyleCnt="0"/>
      <dgm:spPr/>
    </dgm:pt>
    <dgm:pt modelId="{72C82E90-F103-439C-8371-CFFB0927B9DE}" type="pres">
      <dgm:prSet presAssocID="{FA8F44BD-C8C7-462C-9756-1EC498E86842}" presName="DropPin" presStyleLbl="alignNode1" presStyleIdx="2" presStyleCnt="5"/>
      <dgm:spPr>
        <a:solidFill>
          <a:schemeClr val="accent1"/>
        </a:solidFill>
        <a:ln>
          <a:solidFill>
            <a:schemeClr val="accent1"/>
          </a:solidFill>
        </a:ln>
      </dgm:spPr>
    </dgm:pt>
    <dgm:pt modelId="{5D519322-C1DD-47AE-92C0-13575134BC76}" type="pres">
      <dgm:prSet presAssocID="{FA8F44BD-C8C7-462C-9756-1EC498E86842}" presName="Ellipse" presStyleLbl="fgAcc1" presStyleIdx="3" presStyleCnt="6"/>
      <dgm:spPr>
        <a:solidFill>
          <a:srgbClr val="CCD8D6">
            <a:alpha val="90000"/>
          </a:srgbClr>
        </a:solidFill>
        <a:ln w="12700" cap="flat" cmpd="sng" algn="ctr">
          <a:noFill/>
          <a:prstDash val="solid"/>
          <a:miter lim="800000"/>
        </a:ln>
        <a:effectLst/>
      </dgm:spPr>
    </dgm:pt>
    <dgm:pt modelId="{96DDA0FE-83E2-423C-9F13-58A61EB68487}" type="pres">
      <dgm:prSet presAssocID="{FA8F44BD-C8C7-462C-9756-1EC498E86842}" presName="L2TextContainer" presStyleLbl="revTx" presStyleIdx="4" presStyleCnt="10">
        <dgm:presLayoutVars>
          <dgm:bulletEnabled val="1"/>
        </dgm:presLayoutVars>
      </dgm:prSet>
      <dgm:spPr/>
    </dgm:pt>
    <dgm:pt modelId="{2D6C7916-1130-46A8-833B-A6278CBD2192}" type="pres">
      <dgm:prSet presAssocID="{FA8F44BD-C8C7-462C-9756-1EC498E86842}" presName="L1TextContainer" presStyleLbl="revTx" presStyleIdx="5" presStyleCnt="10">
        <dgm:presLayoutVars>
          <dgm:chMax val="1"/>
          <dgm:chPref val="1"/>
          <dgm:bulletEnabled val="1"/>
        </dgm:presLayoutVars>
      </dgm:prSet>
      <dgm:spPr/>
    </dgm:pt>
    <dgm:pt modelId="{4D953791-5C2F-4A75-A8F4-6ED7EAB5E015}" type="pres">
      <dgm:prSet presAssocID="{FA8F44BD-C8C7-462C-9756-1EC498E86842}" presName="ConnectLine" presStyleLbl="sibTrans1D1" presStyleIdx="2" presStyleCnt="5"/>
      <dgm:spPr>
        <a:noFill/>
        <a:ln w="12700" cap="flat" cmpd="sng" algn="ctr">
          <a:solidFill>
            <a:schemeClr val="accent1"/>
          </a:solidFill>
          <a:prstDash val="dash"/>
          <a:miter lim="800000"/>
        </a:ln>
        <a:effectLst/>
      </dgm:spPr>
    </dgm:pt>
    <dgm:pt modelId="{22A72E40-4DCC-4F48-AADD-29738FD37A2C}" type="pres">
      <dgm:prSet presAssocID="{FA8F44BD-C8C7-462C-9756-1EC498E86842}" presName="EmptyPlaceHolder" presStyleCnt="0"/>
      <dgm:spPr/>
    </dgm:pt>
    <dgm:pt modelId="{E168BB9F-20D9-474F-9E39-4872B40634C6}" type="pres">
      <dgm:prSet presAssocID="{8C8A9736-03DA-4B1C-A590-10B4AD89452B}" presName="spaceBetweenRectangles" presStyleCnt="0"/>
      <dgm:spPr/>
    </dgm:pt>
    <dgm:pt modelId="{A62622B1-7EF4-49B6-9AC7-B54F0E2A0C74}" type="pres">
      <dgm:prSet presAssocID="{8BAB5E6F-A65E-41DB-A296-0818B0E49F7C}" presName="composite" presStyleCnt="0"/>
      <dgm:spPr/>
    </dgm:pt>
    <dgm:pt modelId="{14282312-87CB-41BB-A02D-C594BBEF33C7}" type="pres">
      <dgm:prSet presAssocID="{8BAB5E6F-A65E-41DB-A296-0818B0E49F7C}" presName="ConnectorPoint" presStyleLbl="lnNode1" presStyleIdx="3"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D554C1A5-AF8E-41FC-A779-25BD6B11F91F}" type="pres">
      <dgm:prSet presAssocID="{8BAB5E6F-A65E-41DB-A296-0818B0E49F7C}" presName="DropPinPlaceHolder" presStyleCnt="0"/>
      <dgm:spPr/>
    </dgm:pt>
    <dgm:pt modelId="{17331DD9-74CF-4A3A-86BA-F4B9DBEAB944}" type="pres">
      <dgm:prSet presAssocID="{8BAB5E6F-A65E-41DB-A296-0818B0E49F7C}" presName="DropPin" presStyleLbl="alignNode1" presStyleIdx="3" presStyleCnt="5"/>
      <dgm:spPr/>
    </dgm:pt>
    <dgm:pt modelId="{515AAB83-BD07-4B9E-9A3B-858C0B126F9C}" type="pres">
      <dgm:prSet presAssocID="{8BAB5E6F-A65E-41DB-A296-0818B0E49F7C}" presName="Ellipse" presStyleLbl="fgAcc1" presStyleIdx="4" presStyleCnt="6"/>
      <dgm:spPr>
        <a:solidFill>
          <a:schemeClr val="tx2">
            <a:alpha val="90000"/>
          </a:schemeClr>
        </a:solidFill>
        <a:ln w="12700" cap="flat" cmpd="sng" algn="ctr">
          <a:noFill/>
          <a:prstDash val="solid"/>
          <a:miter lim="800000"/>
        </a:ln>
        <a:effectLst/>
      </dgm:spPr>
    </dgm:pt>
    <dgm:pt modelId="{08CB2D5A-F46A-4E0E-9575-15F31D04AAC6}" type="pres">
      <dgm:prSet presAssocID="{8BAB5E6F-A65E-41DB-A296-0818B0E49F7C}" presName="L2TextContainer" presStyleLbl="revTx" presStyleIdx="6" presStyleCnt="10">
        <dgm:presLayoutVars>
          <dgm:bulletEnabled val="1"/>
        </dgm:presLayoutVars>
      </dgm:prSet>
      <dgm:spPr/>
    </dgm:pt>
    <dgm:pt modelId="{7C1E6B4A-59F7-4018-A403-E1CCAEE78BA1}" type="pres">
      <dgm:prSet presAssocID="{8BAB5E6F-A65E-41DB-A296-0818B0E49F7C}" presName="L1TextContainer" presStyleLbl="revTx" presStyleIdx="7" presStyleCnt="10">
        <dgm:presLayoutVars>
          <dgm:chMax val="1"/>
          <dgm:chPref val="1"/>
          <dgm:bulletEnabled val="1"/>
        </dgm:presLayoutVars>
      </dgm:prSet>
      <dgm:spPr/>
    </dgm:pt>
    <dgm:pt modelId="{A03C5372-D306-43AC-B406-6F8183849431}" type="pres">
      <dgm:prSet presAssocID="{8BAB5E6F-A65E-41DB-A296-0818B0E49F7C}" presName="ConnectLine" presStyleLbl="sibTrans1D1" presStyleIdx="3" presStyleCnt="5"/>
      <dgm:spPr>
        <a:noFill/>
        <a:ln w="12700" cap="flat" cmpd="sng" algn="ctr">
          <a:solidFill>
            <a:schemeClr val="accent1">
              <a:hueOff val="0"/>
              <a:satOff val="0"/>
              <a:lumOff val="0"/>
              <a:alphaOff val="0"/>
            </a:schemeClr>
          </a:solidFill>
          <a:prstDash val="dash"/>
          <a:miter lim="800000"/>
        </a:ln>
        <a:effectLst/>
      </dgm:spPr>
    </dgm:pt>
    <dgm:pt modelId="{90926F0B-05E0-48AF-9C69-5C494731F877}" type="pres">
      <dgm:prSet presAssocID="{8BAB5E6F-A65E-41DB-A296-0818B0E49F7C}" presName="EmptyPlaceHolder" presStyleCnt="0"/>
      <dgm:spPr/>
    </dgm:pt>
    <dgm:pt modelId="{9EA695E3-93D5-405B-8AF6-0B8537A964FD}" type="pres">
      <dgm:prSet presAssocID="{B407F4C3-8FC9-4E91-A0EC-6B33713CC9A5}" presName="spaceBetweenRectangles" presStyleCnt="0"/>
      <dgm:spPr/>
    </dgm:pt>
    <dgm:pt modelId="{05956D37-804F-419D-9E8C-30D41D06DC3E}" type="pres">
      <dgm:prSet presAssocID="{8B9AF88A-E1F7-4D3A-905F-87228D6A8655}" presName="composite" presStyleCnt="0"/>
      <dgm:spPr/>
    </dgm:pt>
    <dgm:pt modelId="{58B7B786-A0AD-4662-8D54-C5C572D2C32C}" type="pres">
      <dgm:prSet presAssocID="{8B9AF88A-E1F7-4D3A-905F-87228D6A8655}" presName="ConnectorPoint" presStyleLbl="lnNode1" presStyleIdx="4" presStyleCnt="5"/>
      <dgm:spPr>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gm:spPr>
    </dgm:pt>
    <dgm:pt modelId="{E4704426-333D-4092-A035-BBC55DB8579D}" type="pres">
      <dgm:prSet presAssocID="{8B9AF88A-E1F7-4D3A-905F-87228D6A8655}" presName="DropPinPlaceHolder" presStyleCnt="0"/>
      <dgm:spPr/>
    </dgm:pt>
    <dgm:pt modelId="{A55439AF-6893-479D-8B57-31FBC13C553F}" type="pres">
      <dgm:prSet presAssocID="{8B9AF88A-E1F7-4D3A-905F-87228D6A8655}" presName="DropPin" presStyleLbl="alignNode1" presStyleIdx="4" presStyleCnt="5"/>
      <dgm:spPr>
        <a:solidFill>
          <a:schemeClr val="accent1"/>
        </a:solidFill>
        <a:ln>
          <a:solidFill>
            <a:schemeClr val="accent1"/>
          </a:solidFill>
        </a:ln>
      </dgm:spPr>
    </dgm:pt>
    <dgm:pt modelId="{A22B1C16-7FF0-4DBE-B32E-E43FEB1E2EAC}" type="pres">
      <dgm:prSet presAssocID="{8B9AF88A-E1F7-4D3A-905F-87228D6A8655}" presName="Ellipse" presStyleLbl="fgAcc1" presStyleIdx="5" presStyleCnt="6"/>
      <dgm:spPr>
        <a:solidFill>
          <a:srgbClr val="CCD8D6">
            <a:alpha val="90000"/>
          </a:srgbClr>
        </a:solidFill>
        <a:ln w="12700" cap="flat" cmpd="sng" algn="ctr">
          <a:noFill/>
          <a:prstDash val="solid"/>
          <a:miter lim="800000"/>
        </a:ln>
        <a:effectLst/>
      </dgm:spPr>
    </dgm:pt>
    <dgm:pt modelId="{1B55AA6D-649D-4145-93EB-08B866A4D4E5}" type="pres">
      <dgm:prSet presAssocID="{8B9AF88A-E1F7-4D3A-905F-87228D6A8655}" presName="L2TextContainer" presStyleLbl="revTx" presStyleIdx="8" presStyleCnt="10">
        <dgm:presLayoutVars>
          <dgm:bulletEnabled val="1"/>
        </dgm:presLayoutVars>
      </dgm:prSet>
      <dgm:spPr/>
    </dgm:pt>
    <dgm:pt modelId="{3FA5D5AE-9CAE-4D19-9765-BCEE62095312}" type="pres">
      <dgm:prSet presAssocID="{8B9AF88A-E1F7-4D3A-905F-87228D6A8655}" presName="L1TextContainer" presStyleLbl="revTx" presStyleIdx="9" presStyleCnt="10">
        <dgm:presLayoutVars>
          <dgm:chMax val="1"/>
          <dgm:chPref val="1"/>
          <dgm:bulletEnabled val="1"/>
        </dgm:presLayoutVars>
      </dgm:prSet>
      <dgm:spPr/>
    </dgm:pt>
    <dgm:pt modelId="{FE6CA7EB-68EC-4E76-9051-08C4CF370101}" type="pres">
      <dgm:prSet presAssocID="{8B9AF88A-E1F7-4D3A-905F-87228D6A8655}" presName="ConnectLine" presStyleLbl="sibTrans1D1" presStyleIdx="4" presStyleCnt="5"/>
      <dgm:spPr>
        <a:noFill/>
        <a:ln w="12700" cap="flat" cmpd="sng" algn="ctr">
          <a:solidFill>
            <a:schemeClr val="accent1">
              <a:hueOff val="0"/>
              <a:satOff val="0"/>
              <a:lumOff val="0"/>
              <a:alphaOff val="0"/>
            </a:schemeClr>
          </a:solidFill>
          <a:prstDash val="dash"/>
          <a:miter lim="800000"/>
        </a:ln>
        <a:effectLst/>
      </dgm:spPr>
    </dgm:pt>
    <dgm:pt modelId="{070CED43-982E-487C-9CC2-CFAEABD4D2D8}" type="pres">
      <dgm:prSet presAssocID="{8B9AF88A-E1F7-4D3A-905F-87228D6A8655}" presName="EmptyPlaceHolder" presStyleCnt="0"/>
      <dgm:spPr/>
    </dgm:pt>
  </dgm:ptLst>
  <dgm:cxnLst>
    <dgm:cxn modelId="{1E92940A-250B-4494-B40F-3DA807C7CB42}" type="presOf" srcId="{DF1ABFB3-B399-406F-91BD-DCDF9A38526B}" destId="{1B55AA6D-649D-4145-93EB-08B866A4D4E5}" srcOrd="0" destOrd="0" presId="urn:microsoft.com/office/officeart/2017/3/layout/DropPinTimeline"/>
    <dgm:cxn modelId="{C3A1C60D-63BB-4E34-AD47-96AABDB6084E}" type="presOf" srcId="{D05E1923-5021-40F7-B4EF-E582E23A699D}" destId="{223C5207-4FA2-4A6C-8F43-20BD55767C99}" srcOrd="0" destOrd="0" presId="urn:microsoft.com/office/officeart/2017/3/layout/DropPinTimeline"/>
    <dgm:cxn modelId="{5F3B0F1C-AD09-448C-A081-46D11DC987C6}" type="presOf" srcId="{8B9AF88A-E1F7-4D3A-905F-87228D6A8655}" destId="{3FA5D5AE-9CAE-4D19-9765-BCEE62095312}" srcOrd="0" destOrd="0" presId="urn:microsoft.com/office/officeart/2017/3/layout/DropPinTimeline"/>
    <dgm:cxn modelId="{E0E45028-839A-4135-AA56-517D3BAA0708}" type="presOf" srcId="{8BAB5E6F-A65E-41DB-A296-0818B0E49F7C}" destId="{7C1E6B4A-59F7-4018-A403-E1CCAEE78BA1}" srcOrd="0" destOrd="0" presId="urn:microsoft.com/office/officeart/2017/3/layout/DropPinTimeline"/>
    <dgm:cxn modelId="{1B32EF2C-9DB5-4504-A9DA-B4956CC00208}" srcId="{FA8F44BD-C8C7-462C-9756-1EC498E86842}" destId="{EFEB4D61-3A9C-4140-977F-3C3F5C9EE9D1}" srcOrd="0" destOrd="0" parTransId="{57D352E4-0431-4F68-B8F1-61BFA34799AA}" sibTransId="{0ECC32B6-1E7C-4AA4-9DBF-D69B7C5E64A9}"/>
    <dgm:cxn modelId="{0D51BD2E-4619-469B-B233-EBAC3D4D0BA6}" srcId="{05A24E01-5535-46B9-A9A1-A9A07E639A88}" destId="{FA8F44BD-C8C7-462C-9756-1EC498E86842}" srcOrd="2" destOrd="0" parTransId="{F47063EE-4B58-4EDE-A4F2-A4BD81B82F21}" sibTransId="{8C8A9736-03DA-4B1C-A590-10B4AD89452B}"/>
    <dgm:cxn modelId="{C5645B39-CB65-4A0A-B369-E455C3B827C3}" srcId="{05A24E01-5535-46B9-A9A1-A9A07E639A88}" destId="{58FF46FB-368D-4E9C-A650-0513B8879DA8}" srcOrd="0" destOrd="0" parTransId="{11DFA284-5E99-474D-BF05-364A45269DC7}" sibTransId="{CFA40740-0682-470C-AD5A-CFF53CD12BD2}"/>
    <dgm:cxn modelId="{7DDF5444-F976-4F04-88A9-CF8B15238792}" type="presOf" srcId="{58FF46FB-368D-4E9C-A650-0513B8879DA8}" destId="{8E3FB235-DF38-476B-9A0E-B1E583D50944}" srcOrd="0" destOrd="0" presId="urn:microsoft.com/office/officeart/2017/3/layout/DropPinTimeline"/>
    <dgm:cxn modelId="{1690634A-EBA7-4881-9E5F-0C82421D4CDF}" type="presOf" srcId="{FA8F44BD-C8C7-462C-9756-1EC498E86842}" destId="{2D6C7916-1130-46A8-833B-A6278CBD2192}" srcOrd="0" destOrd="0" presId="urn:microsoft.com/office/officeart/2017/3/layout/DropPinTimeline"/>
    <dgm:cxn modelId="{B659504B-18E4-4D89-A17C-34ABB280AE52}" srcId="{58FF46FB-368D-4E9C-A650-0513B8879DA8}" destId="{9A875394-CA1E-4432-AEEB-9054FCFF5E0E}" srcOrd="0" destOrd="0" parTransId="{FCC92BDD-6EA3-421D-9DA8-7D3A12D003B6}" sibTransId="{0314452B-82A0-42F4-9551-DF00CFFC3580}"/>
    <dgm:cxn modelId="{66B49C6C-FAFD-47B4-BF22-05A295C23D4E}" srcId="{05A24E01-5535-46B9-A9A1-A9A07E639A88}" destId="{8BAB5E6F-A65E-41DB-A296-0818B0E49F7C}" srcOrd="3" destOrd="0" parTransId="{886842C6-3EFC-4BE7-B417-415595758830}" sibTransId="{B407F4C3-8FC9-4E91-A0EC-6B33713CC9A5}"/>
    <dgm:cxn modelId="{15319551-A9EA-462E-845B-E5251E84291F}" srcId="{8B9AF88A-E1F7-4D3A-905F-87228D6A8655}" destId="{DF1ABFB3-B399-406F-91BD-DCDF9A38526B}" srcOrd="0" destOrd="0" parTransId="{78CB0E27-958C-4066-A189-8B36505E8204}" sibTransId="{70E4A1D3-514E-4327-991D-5CC9C6B41885}"/>
    <dgm:cxn modelId="{4876CF51-F110-4E25-8FD4-08D25B4B0AB8}" srcId="{D05E1923-5021-40F7-B4EF-E582E23A699D}" destId="{579089A8-5362-4BA4-9163-D19228C1808F}" srcOrd="0" destOrd="0" parTransId="{FB2DEB6E-B29F-4E51-960A-23ECC62EBF38}" sibTransId="{1C5328B1-AC18-4CF7-A034-BB0592F4A2A1}"/>
    <dgm:cxn modelId="{2617C475-F537-46A6-ADE1-4EB764853601}" srcId="{8BAB5E6F-A65E-41DB-A296-0818B0E49F7C}" destId="{332BC85C-1CF3-4F8F-ACB7-5B6D53744AE1}" srcOrd="0" destOrd="0" parTransId="{99F218FD-90FE-450E-A368-B3E3677E74E8}" sibTransId="{8D1CC686-B05C-4470-A959-236CC9C8BB70}"/>
    <dgm:cxn modelId="{B9F0B583-D02F-4EF4-83A8-DFD7B32B9433}" type="presOf" srcId="{9A875394-CA1E-4432-AEEB-9054FCFF5E0E}" destId="{D2143A46-815A-49BF-9455-C0385022444F}" srcOrd="0" destOrd="0" presId="urn:microsoft.com/office/officeart/2017/3/layout/DropPinTimeline"/>
    <dgm:cxn modelId="{DF6168D4-4FC3-42E4-8DAA-85BA8A678933}" type="presOf" srcId="{332BC85C-1CF3-4F8F-ACB7-5B6D53744AE1}" destId="{08CB2D5A-F46A-4E0E-9575-15F31D04AAC6}" srcOrd="0" destOrd="0" presId="urn:microsoft.com/office/officeart/2017/3/layout/DropPinTimeline"/>
    <dgm:cxn modelId="{72C4D6D9-419A-42C1-A76D-84599F65BB08}" srcId="{05A24E01-5535-46B9-A9A1-A9A07E639A88}" destId="{D05E1923-5021-40F7-B4EF-E582E23A699D}" srcOrd="1" destOrd="0" parTransId="{FD6C5CD2-9CED-4BE6-89CD-A5A5CCE63B3E}" sibTransId="{F020958C-EF86-4274-85F9-318F2792F7B6}"/>
    <dgm:cxn modelId="{C6A73EDB-89B0-4756-9ECD-83E9B8AB77E5}" type="presOf" srcId="{EFEB4D61-3A9C-4140-977F-3C3F5C9EE9D1}" destId="{96DDA0FE-83E2-423C-9F13-58A61EB68487}" srcOrd="0" destOrd="0" presId="urn:microsoft.com/office/officeart/2017/3/layout/DropPinTimeline"/>
    <dgm:cxn modelId="{FE7849EA-5B37-43C8-B217-CD4E30A8E545}" type="presOf" srcId="{05A24E01-5535-46B9-A9A1-A9A07E639A88}" destId="{6E9F3C9B-13CA-43A8-8836-0B2B41D07DEF}" srcOrd="0" destOrd="0" presId="urn:microsoft.com/office/officeart/2017/3/layout/DropPinTimeline"/>
    <dgm:cxn modelId="{E1474FF3-8E3C-4B30-985C-CE88BA0FE324}" srcId="{05A24E01-5535-46B9-A9A1-A9A07E639A88}" destId="{8B9AF88A-E1F7-4D3A-905F-87228D6A8655}" srcOrd="4" destOrd="0" parTransId="{933A8FED-7B84-4ED0-B6AA-2EE26A89B8EA}" sibTransId="{F11DD6EC-352C-4A0E-84AA-FEBE2F06BCF9}"/>
    <dgm:cxn modelId="{DC6269F4-0C31-4613-A809-E8E029CAD0D1}" type="presOf" srcId="{579089A8-5362-4BA4-9163-D19228C1808F}" destId="{B5F3F650-2E42-488A-AD4F-C4BD47D19A84}" srcOrd="0" destOrd="0" presId="urn:microsoft.com/office/officeart/2017/3/layout/DropPinTimeline"/>
    <dgm:cxn modelId="{2FED2A5E-98EB-4859-AB3F-062F22EEC890}" type="presParOf" srcId="{6E9F3C9B-13CA-43A8-8836-0B2B41D07DEF}" destId="{E8AACCBB-6709-4071-B389-3BB226B3A586}" srcOrd="0" destOrd="0" presId="urn:microsoft.com/office/officeart/2017/3/layout/DropPinTimeline"/>
    <dgm:cxn modelId="{6DE443D7-8EE2-4FBC-842D-B6B9C44204D0}" type="presParOf" srcId="{6E9F3C9B-13CA-43A8-8836-0B2B41D07DEF}" destId="{E6F74CED-5217-4282-85F1-1C12DC84731C}" srcOrd="1" destOrd="0" presId="urn:microsoft.com/office/officeart/2017/3/layout/DropPinTimeline"/>
    <dgm:cxn modelId="{C773189E-DF31-4C58-A290-F5DFD7DCF8B1}" type="presParOf" srcId="{E6F74CED-5217-4282-85F1-1C12DC84731C}" destId="{AC377099-4DAE-451C-ADE9-98036E2679B5}" srcOrd="0" destOrd="0" presId="urn:microsoft.com/office/officeart/2017/3/layout/DropPinTimeline"/>
    <dgm:cxn modelId="{04D71AD3-A9B8-46E1-AB82-BB594FCE110E}" type="presParOf" srcId="{AC377099-4DAE-451C-ADE9-98036E2679B5}" destId="{B6C94ECD-6415-4250-B4AD-F67BF5BECFB8}" srcOrd="0" destOrd="0" presId="urn:microsoft.com/office/officeart/2017/3/layout/DropPinTimeline"/>
    <dgm:cxn modelId="{4D9D677D-9448-43AF-978B-5C7E7661F4F9}" type="presParOf" srcId="{AC377099-4DAE-451C-ADE9-98036E2679B5}" destId="{0E99BB09-1B86-4308-A570-3981E6DD3A06}" srcOrd="1" destOrd="0" presId="urn:microsoft.com/office/officeart/2017/3/layout/DropPinTimeline"/>
    <dgm:cxn modelId="{C213A57E-D4AE-4C05-AA12-FE8CC1989639}" type="presParOf" srcId="{0E99BB09-1B86-4308-A570-3981E6DD3A06}" destId="{0ED6E8D6-BD44-4400-BC14-1BC75CB979A3}" srcOrd="0" destOrd="0" presId="urn:microsoft.com/office/officeart/2017/3/layout/DropPinTimeline"/>
    <dgm:cxn modelId="{927F0821-BB24-4368-A4D4-046EB89F39DD}" type="presParOf" srcId="{0E99BB09-1B86-4308-A570-3981E6DD3A06}" destId="{5B7FC7CF-F58D-48D5-8BCC-38D6EE87890B}" srcOrd="1" destOrd="0" presId="urn:microsoft.com/office/officeart/2017/3/layout/DropPinTimeline"/>
    <dgm:cxn modelId="{F517DE46-1EA2-46F3-8833-EE234EEF5B09}" type="presParOf" srcId="{AC377099-4DAE-451C-ADE9-98036E2679B5}" destId="{D2143A46-815A-49BF-9455-C0385022444F}" srcOrd="2" destOrd="0" presId="urn:microsoft.com/office/officeart/2017/3/layout/DropPinTimeline"/>
    <dgm:cxn modelId="{75F0F73C-AD49-4A34-842E-A65EF46645BA}" type="presParOf" srcId="{AC377099-4DAE-451C-ADE9-98036E2679B5}" destId="{8E3FB235-DF38-476B-9A0E-B1E583D50944}" srcOrd="3" destOrd="0" presId="urn:microsoft.com/office/officeart/2017/3/layout/DropPinTimeline"/>
    <dgm:cxn modelId="{071A2262-20BC-4D30-AB90-12B0A0FEB6EF}" type="presParOf" srcId="{AC377099-4DAE-451C-ADE9-98036E2679B5}" destId="{9AA05CE5-209F-4AD9-BE2C-2A69F76DA8F4}" srcOrd="4" destOrd="0" presId="urn:microsoft.com/office/officeart/2017/3/layout/DropPinTimeline"/>
    <dgm:cxn modelId="{0D0471BD-C944-46DB-9B0D-12B6F025E4F4}" type="presParOf" srcId="{AC377099-4DAE-451C-ADE9-98036E2679B5}" destId="{17350C28-DA10-4F3B-9FA2-0FE7C12A4ABE}" srcOrd="5" destOrd="0" presId="urn:microsoft.com/office/officeart/2017/3/layout/DropPinTimeline"/>
    <dgm:cxn modelId="{37FF9AEE-1EE5-440D-B822-B54671B03AAC}" type="presParOf" srcId="{E6F74CED-5217-4282-85F1-1C12DC84731C}" destId="{6DA7B85E-9DC6-4F3B-A2BF-09CDEEDB43BC}" srcOrd="1" destOrd="0" presId="urn:microsoft.com/office/officeart/2017/3/layout/DropPinTimeline"/>
    <dgm:cxn modelId="{3FF77B45-DC34-4E18-8B7E-49C274966E23}" type="presParOf" srcId="{E6F74CED-5217-4282-85F1-1C12DC84731C}" destId="{CF519A69-9940-494F-8406-D0D876E3CD26}" srcOrd="2" destOrd="0" presId="urn:microsoft.com/office/officeart/2017/3/layout/DropPinTimeline"/>
    <dgm:cxn modelId="{4E60349A-D4EB-4BFE-9374-0F079D59B1FC}" type="presParOf" srcId="{CF519A69-9940-494F-8406-D0D876E3CD26}" destId="{714429FF-AAA3-4358-8C5F-1A7F29AA2B7B}" srcOrd="0" destOrd="0" presId="urn:microsoft.com/office/officeart/2017/3/layout/DropPinTimeline"/>
    <dgm:cxn modelId="{0B07CD93-B91C-4CAF-B94C-3237B0C6F601}" type="presParOf" srcId="{CF519A69-9940-494F-8406-D0D876E3CD26}" destId="{AB8B1E8E-162B-4E3E-9E31-BA5CFBD3ED9D}" srcOrd="1" destOrd="0" presId="urn:microsoft.com/office/officeart/2017/3/layout/DropPinTimeline"/>
    <dgm:cxn modelId="{BB97917A-2BFB-4D8A-94BD-816B0C62D6F6}" type="presParOf" srcId="{AB8B1E8E-162B-4E3E-9E31-BA5CFBD3ED9D}" destId="{358CAA11-0A87-4861-8B4E-913B1EAD1334}" srcOrd="0" destOrd="0" presId="urn:microsoft.com/office/officeart/2017/3/layout/DropPinTimeline"/>
    <dgm:cxn modelId="{FDC4D318-B3AD-4E39-8663-3AFB57531D79}" type="presParOf" srcId="{AB8B1E8E-162B-4E3E-9E31-BA5CFBD3ED9D}" destId="{B1A1A837-F261-404B-A808-B2F4154CE8A2}" srcOrd="1" destOrd="0" presId="urn:microsoft.com/office/officeart/2017/3/layout/DropPinTimeline"/>
    <dgm:cxn modelId="{7F53703E-9DF0-45E5-AC76-7E0CCD3B06EA}" type="presParOf" srcId="{CF519A69-9940-494F-8406-D0D876E3CD26}" destId="{B5F3F650-2E42-488A-AD4F-C4BD47D19A84}" srcOrd="2" destOrd="0" presId="urn:microsoft.com/office/officeart/2017/3/layout/DropPinTimeline"/>
    <dgm:cxn modelId="{B59937ED-9C59-4BBD-AA3C-5D9159504926}" type="presParOf" srcId="{CF519A69-9940-494F-8406-D0D876E3CD26}" destId="{223C5207-4FA2-4A6C-8F43-20BD55767C99}" srcOrd="3" destOrd="0" presId="urn:microsoft.com/office/officeart/2017/3/layout/DropPinTimeline"/>
    <dgm:cxn modelId="{470C2FBB-9D40-4F2C-8107-12E2CA0E70BE}" type="presParOf" srcId="{CF519A69-9940-494F-8406-D0D876E3CD26}" destId="{4FE5EB5D-4CEF-4D0D-9394-0534E61844BE}" srcOrd="4" destOrd="0" presId="urn:microsoft.com/office/officeart/2017/3/layout/DropPinTimeline"/>
    <dgm:cxn modelId="{C1237DFD-87FD-434B-A5C8-02108EF43081}" type="presParOf" srcId="{CF519A69-9940-494F-8406-D0D876E3CD26}" destId="{EC869059-0AEC-4D98-8C46-CB603A342C72}" srcOrd="5" destOrd="0" presId="urn:microsoft.com/office/officeart/2017/3/layout/DropPinTimeline"/>
    <dgm:cxn modelId="{7A1441D0-A5AA-4E6C-9388-511DA29929BF}" type="presParOf" srcId="{E6F74CED-5217-4282-85F1-1C12DC84731C}" destId="{408BA715-9739-461D-BFDE-88EDAE355E60}" srcOrd="3" destOrd="0" presId="urn:microsoft.com/office/officeart/2017/3/layout/DropPinTimeline"/>
    <dgm:cxn modelId="{087F2A81-CFD9-4BF8-96FC-2D4ABA32462F}" type="presParOf" srcId="{E6F74CED-5217-4282-85F1-1C12DC84731C}" destId="{D512C7F9-87A6-4BA9-AFAC-03FF1578D945}" srcOrd="4" destOrd="0" presId="urn:microsoft.com/office/officeart/2017/3/layout/DropPinTimeline"/>
    <dgm:cxn modelId="{8C6217DA-A763-4946-99A2-03C618C428AF}" type="presParOf" srcId="{D512C7F9-87A6-4BA9-AFAC-03FF1578D945}" destId="{152AD014-AFD0-4700-A468-4D562874339A}" srcOrd="0" destOrd="0" presId="urn:microsoft.com/office/officeart/2017/3/layout/DropPinTimeline"/>
    <dgm:cxn modelId="{A6A34287-F5FF-46EE-9A88-F2ECF73903CE}" type="presParOf" srcId="{D512C7F9-87A6-4BA9-AFAC-03FF1578D945}" destId="{6CE2C4D8-4380-442D-A6C2-0B468BF3C74C}" srcOrd="1" destOrd="0" presId="urn:microsoft.com/office/officeart/2017/3/layout/DropPinTimeline"/>
    <dgm:cxn modelId="{D28BF9CF-F026-4786-A1AC-F4F785C54591}" type="presParOf" srcId="{6CE2C4D8-4380-442D-A6C2-0B468BF3C74C}" destId="{72C82E90-F103-439C-8371-CFFB0927B9DE}" srcOrd="0" destOrd="0" presId="urn:microsoft.com/office/officeart/2017/3/layout/DropPinTimeline"/>
    <dgm:cxn modelId="{E33A6BB5-6D3A-4D44-AEFC-75BAB101C26D}" type="presParOf" srcId="{6CE2C4D8-4380-442D-A6C2-0B468BF3C74C}" destId="{5D519322-C1DD-47AE-92C0-13575134BC76}" srcOrd="1" destOrd="0" presId="urn:microsoft.com/office/officeart/2017/3/layout/DropPinTimeline"/>
    <dgm:cxn modelId="{0BFD1614-5731-4306-81F7-E2C949C32A93}" type="presParOf" srcId="{D512C7F9-87A6-4BA9-AFAC-03FF1578D945}" destId="{96DDA0FE-83E2-423C-9F13-58A61EB68487}" srcOrd="2" destOrd="0" presId="urn:microsoft.com/office/officeart/2017/3/layout/DropPinTimeline"/>
    <dgm:cxn modelId="{06EDED26-E685-42BC-BFC2-75C7EA695E40}" type="presParOf" srcId="{D512C7F9-87A6-4BA9-AFAC-03FF1578D945}" destId="{2D6C7916-1130-46A8-833B-A6278CBD2192}" srcOrd="3" destOrd="0" presId="urn:microsoft.com/office/officeart/2017/3/layout/DropPinTimeline"/>
    <dgm:cxn modelId="{A20C8A5A-2D9A-4EF7-BC83-D5EE4B16698D}" type="presParOf" srcId="{D512C7F9-87A6-4BA9-AFAC-03FF1578D945}" destId="{4D953791-5C2F-4A75-A8F4-6ED7EAB5E015}" srcOrd="4" destOrd="0" presId="urn:microsoft.com/office/officeart/2017/3/layout/DropPinTimeline"/>
    <dgm:cxn modelId="{6780D10C-523A-4885-B5BF-84F303790098}" type="presParOf" srcId="{D512C7F9-87A6-4BA9-AFAC-03FF1578D945}" destId="{22A72E40-4DCC-4F48-AADD-29738FD37A2C}" srcOrd="5" destOrd="0" presId="urn:microsoft.com/office/officeart/2017/3/layout/DropPinTimeline"/>
    <dgm:cxn modelId="{30EAF1CE-B96B-4CA5-BF13-51DD8040A559}" type="presParOf" srcId="{E6F74CED-5217-4282-85F1-1C12DC84731C}" destId="{E168BB9F-20D9-474F-9E39-4872B40634C6}" srcOrd="5" destOrd="0" presId="urn:microsoft.com/office/officeart/2017/3/layout/DropPinTimeline"/>
    <dgm:cxn modelId="{39415FEC-72C6-4C74-A821-E354E744CD96}" type="presParOf" srcId="{E6F74CED-5217-4282-85F1-1C12DC84731C}" destId="{A62622B1-7EF4-49B6-9AC7-B54F0E2A0C74}" srcOrd="6" destOrd="0" presId="urn:microsoft.com/office/officeart/2017/3/layout/DropPinTimeline"/>
    <dgm:cxn modelId="{D67F013A-C0A0-41F6-B6F2-E904B1BB7A8F}" type="presParOf" srcId="{A62622B1-7EF4-49B6-9AC7-B54F0E2A0C74}" destId="{14282312-87CB-41BB-A02D-C594BBEF33C7}" srcOrd="0" destOrd="0" presId="urn:microsoft.com/office/officeart/2017/3/layout/DropPinTimeline"/>
    <dgm:cxn modelId="{AA55F469-83D2-4E02-B111-0206AAFCAA06}" type="presParOf" srcId="{A62622B1-7EF4-49B6-9AC7-B54F0E2A0C74}" destId="{D554C1A5-AF8E-41FC-A779-25BD6B11F91F}" srcOrd="1" destOrd="0" presId="urn:microsoft.com/office/officeart/2017/3/layout/DropPinTimeline"/>
    <dgm:cxn modelId="{033C6509-70C8-4B85-9F92-724CDBB68078}" type="presParOf" srcId="{D554C1A5-AF8E-41FC-A779-25BD6B11F91F}" destId="{17331DD9-74CF-4A3A-86BA-F4B9DBEAB944}" srcOrd="0" destOrd="0" presId="urn:microsoft.com/office/officeart/2017/3/layout/DropPinTimeline"/>
    <dgm:cxn modelId="{C7CCDF66-BA72-4EDC-AE16-CAA6317954F0}" type="presParOf" srcId="{D554C1A5-AF8E-41FC-A779-25BD6B11F91F}" destId="{515AAB83-BD07-4B9E-9A3B-858C0B126F9C}" srcOrd="1" destOrd="0" presId="urn:microsoft.com/office/officeart/2017/3/layout/DropPinTimeline"/>
    <dgm:cxn modelId="{E8437A29-F853-4553-AB29-152AF603DF52}" type="presParOf" srcId="{A62622B1-7EF4-49B6-9AC7-B54F0E2A0C74}" destId="{08CB2D5A-F46A-4E0E-9575-15F31D04AAC6}" srcOrd="2" destOrd="0" presId="urn:microsoft.com/office/officeart/2017/3/layout/DropPinTimeline"/>
    <dgm:cxn modelId="{1F3D9CE2-342F-4335-BD41-5AA59D2BD7BD}" type="presParOf" srcId="{A62622B1-7EF4-49B6-9AC7-B54F0E2A0C74}" destId="{7C1E6B4A-59F7-4018-A403-E1CCAEE78BA1}" srcOrd="3" destOrd="0" presId="urn:microsoft.com/office/officeart/2017/3/layout/DropPinTimeline"/>
    <dgm:cxn modelId="{FFF1ACE9-B2B3-4E83-877B-F9633E8EE135}" type="presParOf" srcId="{A62622B1-7EF4-49B6-9AC7-B54F0E2A0C74}" destId="{A03C5372-D306-43AC-B406-6F8183849431}" srcOrd="4" destOrd="0" presId="urn:microsoft.com/office/officeart/2017/3/layout/DropPinTimeline"/>
    <dgm:cxn modelId="{D8A09163-94A5-46BD-9FA2-C3372A01AA32}" type="presParOf" srcId="{A62622B1-7EF4-49B6-9AC7-B54F0E2A0C74}" destId="{90926F0B-05E0-48AF-9C69-5C494731F877}" srcOrd="5" destOrd="0" presId="urn:microsoft.com/office/officeart/2017/3/layout/DropPinTimeline"/>
    <dgm:cxn modelId="{80084466-50AF-445A-BE2A-0C51919B9169}" type="presParOf" srcId="{E6F74CED-5217-4282-85F1-1C12DC84731C}" destId="{9EA695E3-93D5-405B-8AF6-0B8537A964FD}" srcOrd="7" destOrd="0" presId="urn:microsoft.com/office/officeart/2017/3/layout/DropPinTimeline"/>
    <dgm:cxn modelId="{007CF318-F68B-4FFC-ADA6-3D9D6A3AA152}" type="presParOf" srcId="{E6F74CED-5217-4282-85F1-1C12DC84731C}" destId="{05956D37-804F-419D-9E8C-30D41D06DC3E}" srcOrd="8" destOrd="0" presId="urn:microsoft.com/office/officeart/2017/3/layout/DropPinTimeline"/>
    <dgm:cxn modelId="{FAB9E562-4579-4BDB-8C1D-AABEAFCB2610}" type="presParOf" srcId="{05956D37-804F-419D-9E8C-30D41D06DC3E}" destId="{58B7B786-A0AD-4662-8D54-C5C572D2C32C}" srcOrd="0" destOrd="0" presId="urn:microsoft.com/office/officeart/2017/3/layout/DropPinTimeline"/>
    <dgm:cxn modelId="{8283382D-2F6E-4717-B025-1A8C73B65ADB}" type="presParOf" srcId="{05956D37-804F-419D-9E8C-30D41D06DC3E}" destId="{E4704426-333D-4092-A035-BBC55DB8579D}" srcOrd="1" destOrd="0" presId="urn:microsoft.com/office/officeart/2017/3/layout/DropPinTimeline"/>
    <dgm:cxn modelId="{85723DC0-955B-4B2A-AF28-CF8BFFC2E264}" type="presParOf" srcId="{E4704426-333D-4092-A035-BBC55DB8579D}" destId="{A55439AF-6893-479D-8B57-31FBC13C553F}" srcOrd="0" destOrd="0" presId="urn:microsoft.com/office/officeart/2017/3/layout/DropPinTimeline"/>
    <dgm:cxn modelId="{91888A85-75D0-4D33-9F39-A49766251D61}" type="presParOf" srcId="{E4704426-333D-4092-A035-BBC55DB8579D}" destId="{A22B1C16-7FF0-4DBE-B32E-E43FEB1E2EAC}" srcOrd="1" destOrd="0" presId="urn:microsoft.com/office/officeart/2017/3/layout/DropPinTimeline"/>
    <dgm:cxn modelId="{CD06CDC2-25F5-44FB-B0B1-C39F32E155BE}" type="presParOf" srcId="{05956D37-804F-419D-9E8C-30D41D06DC3E}" destId="{1B55AA6D-649D-4145-93EB-08B866A4D4E5}" srcOrd="2" destOrd="0" presId="urn:microsoft.com/office/officeart/2017/3/layout/DropPinTimeline"/>
    <dgm:cxn modelId="{0B21D911-BF72-41CD-BB03-4F9717477846}" type="presParOf" srcId="{05956D37-804F-419D-9E8C-30D41D06DC3E}" destId="{3FA5D5AE-9CAE-4D19-9765-BCEE62095312}" srcOrd="3" destOrd="0" presId="urn:microsoft.com/office/officeart/2017/3/layout/DropPinTimeline"/>
    <dgm:cxn modelId="{80BFAECA-ADC5-41A5-BA11-A4CC8D9557A9}" type="presParOf" srcId="{05956D37-804F-419D-9E8C-30D41D06DC3E}" destId="{FE6CA7EB-68EC-4E76-9051-08C4CF370101}" srcOrd="4" destOrd="0" presId="urn:microsoft.com/office/officeart/2017/3/layout/DropPinTimeline"/>
    <dgm:cxn modelId="{98E4E629-85DB-45DC-A90A-9FAAB58EFF55}" type="presParOf" srcId="{05956D37-804F-419D-9E8C-30D41D06DC3E}" destId="{070CED43-982E-487C-9CC2-CFAEABD4D2D8}"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81501"/>
          <a:ext cx="2013350" cy="604005"/>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Planning</a:t>
          </a:r>
        </a:p>
      </dsp:txBody>
      <dsp:txXfrm>
        <a:off x="8634" y="81501"/>
        <a:ext cx="2013350" cy="604005"/>
      </dsp:txXfrm>
    </dsp:sp>
    <dsp:sp modelId="{22359DD7-1BFB-4900-BAE6-6084F2F57988}">
      <dsp:nvSpPr>
        <dsp:cNvPr id="0" name=""/>
        <dsp:cNvSpPr/>
      </dsp:nvSpPr>
      <dsp:spPr>
        <a:xfrm>
          <a:off x="8634" y="677889"/>
          <a:ext cx="2013350" cy="2568297"/>
        </a:xfrm>
        <a:prstGeom prst="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Synergize scalable e-commerce</a:t>
          </a:r>
        </a:p>
      </dsp:txBody>
      <dsp:txXfrm>
        <a:off x="8634" y="677889"/>
        <a:ext cx="2013350" cy="2568297"/>
      </dsp:txXfrm>
    </dsp:sp>
    <dsp:sp modelId="{C4F84DEA-2002-4D32-8E80-70EEE05E345A}">
      <dsp:nvSpPr>
        <dsp:cNvPr id="0" name=""/>
        <dsp:cNvSpPr/>
      </dsp:nvSpPr>
      <dsp:spPr>
        <a:xfrm>
          <a:off x="2129879" y="81501"/>
          <a:ext cx="2013350" cy="604005"/>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Marketing</a:t>
          </a:r>
        </a:p>
      </dsp:txBody>
      <dsp:txXfrm>
        <a:off x="2129879" y="81501"/>
        <a:ext cx="2013350" cy="604005"/>
      </dsp:txXfrm>
    </dsp:sp>
    <dsp:sp modelId="{4FEB85EB-D046-4CDB-8A62-BBCE260C4490}">
      <dsp:nvSpPr>
        <dsp:cNvPr id="0" name=""/>
        <dsp:cNvSpPr/>
      </dsp:nvSpPr>
      <dsp:spPr>
        <a:xfrm>
          <a:off x="2129879" y="677889"/>
          <a:ext cx="2013350" cy="2568297"/>
        </a:xfrm>
        <a:prstGeom prst="rect">
          <a:avLst/>
        </a:prstGeom>
        <a:solidFill>
          <a:schemeClr val="bg1">
            <a:lumMod val="95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Disseminate standardized metrics</a:t>
          </a:r>
        </a:p>
      </dsp:txBody>
      <dsp:txXfrm>
        <a:off x="2129879" y="677889"/>
        <a:ext cx="2013350" cy="2568297"/>
      </dsp:txXfrm>
    </dsp:sp>
    <dsp:sp modelId="{49B7F8FA-D256-41EF-9327-52A3551D9A60}">
      <dsp:nvSpPr>
        <dsp:cNvPr id="0" name=""/>
        <dsp:cNvSpPr/>
      </dsp:nvSpPr>
      <dsp:spPr>
        <a:xfrm>
          <a:off x="4251124" y="81501"/>
          <a:ext cx="2013350" cy="604005"/>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Design</a:t>
          </a:r>
        </a:p>
      </dsp:txBody>
      <dsp:txXfrm>
        <a:off x="4251124" y="81501"/>
        <a:ext cx="2013350" cy="604005"/>
      </dsp:txXfrm>
    </dsp:sp>
    <dsp:sp modelId="{6B5FE59C-B471-448A-AA7A-B526DCC4D4CA}">
      <dsp:nvSpPr>
        <dsp:cNvPr id="0" name=""/>
        <dsp:cNvSpPr/>
      </dsp:nvSpPr>
      <dsp:spPr>
        <a:xfrm>
          <a:off x="4251124" y="677889"/>
          <a:ext cx="2013350" cy="2568297"/>
        </a:xfrm>
        <a:prstGeom prst="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Coordinate e-business applications</a:t>
          </a:r>
        </a:p>
      </dsp:txBody>
      <dsp:txXfrm>
        <a:off x="4251124" y="677889"/>
        <a:ext cx="2013350" cy="2568297"/>
      </dsp:txXfrm>
    </dsp:sp>
    <dsp:sp modelId="{4132ECB1-6BEF-4935-AFA3-B2EAA48FDE7E}">
      <dsp:nvSpPr>
        <dsp:cNvPr id="0" name=""/>
        <dsp:cNvSpPr/>
      </dsp:nvSpPr>
      <dsp:spPr>
        <a:xfrm>
          <a:off x="6372369" y="81501"/>
          <a:ext cx="2013350" cy="604005"/>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Strategy</a:t>
          </a:r>
        </a:p>
      </dsp:txBody>
      <dsp:txXfrm>
        <a:off x="6372369" y="81501"/>
        <a:ext cx="2013350" cy="604005"/>
      </dsp:txXfrm>
    </dsp:sp>
    <dsp:sp modelId="{C42A8BDE-B838-475D-AFDE-17B60D744AB6}">
      <dsp:nvSpPr>
        <dsp:cNvPr id="0" name=""/>
        <dsp:cNvSpPr/>
      </dsp:nvSpPr>
      <dsp:spPr>
        <a:xfrm>
          <a:off x="6372369" y="677889"/>
          <a:ext cx="2013350" cy="2568297"/>
        </a:xfrm>
        <a:prstGeom prst="rect">
          <a:avLst/>
        </a:prstGeom>
        <a:solidFill>
          <a:schemeClr val="bg1">
            <a:lumMod val="95000"/>
            <a:alpha val="9000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711200" rtl="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Foster holistically superior methodologies</a:t>
          </a:r>
        </a:p>
      </dsp:txBody>
      <dsp:txXfrm>
        <a:off x="6372369" y="677889"/>
        <a:ext cx="2013350" cy="2568297"/>
      </dsp:txXfrm>
    </dsp:sp>
    <dsp:sp modelId="{59606EB9-9F10-4D12-A33F-A242FDCC0D0F}">
      <dsp:nvSpPr>
        <dsp:cNvPr id="0" name=""/>
        <dsp:cNvSpPr/>
      </dsp:nvSpPr>
      <dsp:spPr>
        <a:xfrm>
          <a:off x="8493615" y="82759"/>
          <a:ext cx="2013350" cy="604005"/>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Baskerville Old Face" panose="02020602080505020303" pitchFamily="18" charset="77"/>
              <a:ea typeface="Baskerville" panose="02020502070401020303" pitchFamily="18" charset="0"/>
            </a:rPr>
            <a:t>Launch</a:t>
          </a:r>
        </a:p>
      </dsp:txBody>
      <dsp:txXfrm>
        <a:off x="8493615" y="82759"/>
        <a:ext cx="2013350" cy="604005"/>
      </dsp:txXfrm>
    </dsp:sp>
    <dsp:sp modelId="{C8429E68-36DD-4F6A-A2F4-7CCDADCEFAD1}">
      <dsp:nvSpPr>
        <dsp:cNvPr id="0" name=""/>
        <dsp:cNvSpPr/>
      </dsp:nvSpPr>
      <dsp:spPr>
        <a:xfrm>
          <a:off x="8494450" y="681663"/>
          <a:ext cx="2011679" cy="2563264"/>
        </a:xfrm>
        <a:prstGeom prst="rect">
          <a:avLst/>
        </a:prstGeom>
        <a:solidFill>
          <a:schemeClr val="bg1">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711200" rtl="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Deploy strategic networks with compelling e-business needs</a:t>
          </a:r>
        </a:p>
      </dsp:txBody>
      <dsp:txXfrm>
        <a:off x="8494450" y="681663"/>
        <a:ext cx="2011679" cy="25632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ACCBB-6709-4071-B389-3BB226B3A586}">
      <dsp:nvSpPr>
        <dsp:cNvPr id="0" name=""/>
        <dsp:cNvSpPr/>
      </dsp:nvSpPr>
      <dsp:spPr>
        <a:xfrm>
          <a:off x="0" y="1659731"/>
          <a:ext cx="10242550" cy="0"/>
        </a:xfrm>
        <a:prstGeom prst="line">
          <a:avLst/>
        </a:prstGeom>
        <a:solidFill>
          <a:schemeClr val="lt1">
            <a:alpha val="90000"/>
            <a:hueOff val="0"/>
            <a:satOff val="0"/>
            <a:lumOff val="0"/>
            <a:alphaOff val="0"/>
          </a:schemeClr>
        </a:solidFill>
        <a:ln w="19050" cap="flat" cmpd="sng" algn="ctr">
          <a:solidFill>
            <a:schemeClr val="accent1"/>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ED6E8D6-BD44-4400-BC14-1BC75CB979A3}">
      <dsp:nvSpPr>
        <dsp:cNvPr id="0" name=""/>
        <dsp:cNvSpPr/>
      </dsp:nvSpPr>
      <dsp:spPr>
        <a:xfrm rot="8100000">
          <a:off x="51490" y="382503"/>
          <a:ext cx="244110" cy="244110"/>
        </a:xfrm>
        <a:prstGeom prst="teardrop">
          <a:avLst>
            <a:gd name="adj" fmla="val 115000"/>
          </a:avLst>
        </a:prstGeom>
        <a:solidFill>
          <a:schemeClr val="accent1"/>
        </a:solidFill>
        <a:ln w="12700" cap="flat" cmpd="sng" algn="ctr">
          <a:solidFill>
            <a:srgbClr val="4F5945"/>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7FC7CF-F58D-48D5-8BCC-38D6EE87890B}">
      <dsp:nvSpPr>
        <dsp:cNvPr id="0" name=""/>
        <dsp:cNvSpPr/>
      </dsp:nvSpPr>
      <dsp:spPr>
        <a:xfrm>
          <a:off x="78608" y="409621"/>
          <a:ext cx="189873" cy="189873"/>
        </a:xfrm>
        <a:prstGeom prst="ellipse">
          <a:avLst/>
        </a:prstGeom>
        <a:solidFill>
          <a:schemeClr val="tx2">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D2143A46-815A-49BF-9455-C0385022444F}">
      <dsp:nvSpPr>
        <dsp:cNvPr id="0" name=""/>
        <dsp:cNvSpPr/>
      </dsp:nvSpPr>
      <dsp:spPr>
        <a:xfrm>
          <a:off x="346157" y="677170"/>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101600" bIns="152400"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Synergize scalable e-commerce</a:t>
          </a:r>
        </a:p>
      </dsp:txBody>
      <dsp:txXfrm>
        <a:off x="346157" y="677170"/>
        <a:ext cx="2838997" cy="982560"/>
      </dsp:txXfrm>
    </dsp:sp>
    <dsp:sp modelId="{8E3FB235-DF38-476B-9A0E-B1E583D50944}">
      <dsp:nvSpPr>
        <dsp:cNvPr id="0" name=""/>
        <dsp:cNvSpPr/>
      </dsp:nvSpPr>
      <dsp:spPr>
        <a:xfrm>
          <a:off x="346157" y="331946"/>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Sep 20XX</a:t>
          </a:r>
        </a:p>
      </dsp:txBody>
      <dsp:txXfrm>
        <a:off x="346157" y="331946"/>
        <a:ext cx="2838997" cy="345224"/>
      </dsp:txXfrm>
    </dsp:sp>
    <dsp:sp modelId="{9AA05CE5-209F-4AD9-BE2C-2A69F76DA8F4}">
      <dsp:nvSpPr>
        <dsp:cNvPr id="0" name=""/>
        <dsp:cNvSpPr/>
      </dsp:nvSpPr>
      <dsp:spPr>
        <a:xfrm>
          <a:off x="173545" y="677170"/>
          <a:ext cx="0" cy="982560"/>
        </a:xfrm>
        <a:prstGeom prst="line">
          <a:avLst/>
        </a:prstGeom>
        <a:noFill/>
        <a:ln w="1270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B6C94ECD-6415-4250-B4AD-F67BF5BECFB8}">
      <dsp:nvSpPr>
        <dsp:cNvPr id="0" name=""/>
        <dsp:cNvSpPr/>
      </dsp:nvSpPr>
      <dsp:spPr>
        <a:xfrm>
          <a:off x="141953"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8CAA11-0A87-4861-8B4E-913B1EAD1334}">
      <dsp:nvSpPr>
        <dsp:cNvPr id="0" name=""/>
        <dsp:cNvSpPr/>
      </dsp:nvSpPr>
      <dsp:spPr>
        <a:xfrm rot="18900000">
          <a:off x="1756541" y="2692848"/>
          <a:ext cx="244110" cy="244110"/>
        </a:xfrm>
        <a:prstGeom prst="teardrop">
          <a:avLst>
            <a:gd name="adj" fmla="val 11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A1A837-F261-404B-A808-B2F4154CE8A2}">
      <dsp:nvSpPr>
        <dsp:cNvPr id="0" name=""/>
        <dsp:cNvSpPr/>
      </dsp:nvSpPr>
      <dsp:spPr>
        <a:xfrm>
          <a:off x="1783659" y="2719967"/>
          <a:ext cx="189873" cy="189873"/>
        </a:xfrm>
        <a:prstGeom prst="ellipse">
          <a:avLst/>
        </a:prstGeom>
        <a:solidFill>
          <a:schemeClr val="tx2">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5F3F650-2E42-488A-AD4F-C4BD47D19A84}">
      <dsp:nvSpPr>
        <dsp:cNvPr id="0" name=""/>
        <dsp:cNvSpPr/>
      </dsp:nvSpPr>
      <dsp:spPr>
        <a:xfrm>
          <a:off x="2051208" y="1659731"/>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101600" numCol="1" spcCol="1270" anchor="b"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Disseminate standardized metrics</a:t>
          </a:r>
        </a:p>
      </dsp:txBody>
      <dsp:txXfrm>
        <a:off x="2051208" y="1659731"/>
        <a:ext cx="2838997" cy="982560"/>
      </dsp:txXfrm>
    </dsp:sp>
    <dsp:sp modelId="{223C5207-4FA2-4A6C-8F43-20BD55767C99}">
      <dsp:nvSpPr>
        <dsp:cNvPr id="0" name=""/>
        <dsp:cNvSpPr/>
      </dsp:nvSpPr>
      <dsp:spPr>
        <a:xfrm>
          <a:off x="2051208" y="2642291"/>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Nov 20XX</a:t>
          </a:r>
        </a:p>
      </dsp:txBody>
      <dsp:txXfrm>
        <a:off x="2051208" y="2642291"/>
        <a:ext cx="2838997" cy="345224"/>
      </dsp:txXfrm>
    </dsp:sp>
    <dsp:sp modelId="{4FE5EB5D-4CEF-4D0D-9394-0534E61844BE}">
      <dsp:nvSpPr>
        <dsp:cNvPr id="0" name=""/>
        <dsp:cNvSpPr/>
      </dsp:nvSpPr>
      <dsp:spPr>
        <a:xfrm>
          <a:off x="1878596" y="1659731"/>
          <a:ext cx="0" cy="982560"/>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714429FF-AAA3-4358-8C5F-1A7F29AA2B7B}">
      <dsp:nvSpPr>
        <dsp:cNvPr id="0" name=""/>
        <dsp:cNvSpPr/>
      </dsp:nvSpPr>
      <dsp:spPr>
        <a:xfrm>
          <a:off x="1847004"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C82E90-F103-439C-8371-CFFB0927B9DE}">
      <dsp:nvSpPr>
        <dsp:cNvPr id="0" name=""/>
        <dsp:cNvSpPr/>
      </dsp:nvSpPr>
      <dsp:spPr>
        <a:xfrm rot="8100000">
          <a:off x="3461592" y="382503"/>
          <a:ext cx="244110" cy="244110"/>
        </a:xfrm>
        <a:prstGeom prst="teardrop">
          <a:avLst>
            <a:gd name="adj" fmla="val 11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19322-C1DD-47AE-92C0-13575134BC76}">
      <dsp:nvSpPr>
        <dsp:cNvPr id="0" name=""/>
        <dsp:cNvSpPr/>
      </dsp:nvSpPr>
      <dsp:spPr>
        <a:xfrm>
          <a:off x="3488711" y="409621"/>
          <a:ext cx="189873" cy="189873"/>
        </a:xfrm>
        <a:prstGeom prst="ellipse">
          <a:avLst/>
        </a:prstGeom>
        <a:solidFill>
          <a:srgbClr val="CCD8D6">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96DDA0FE-83E2-423C-9F13-58A61EB68487}">
      <dsp:nvSpPr>
        <dsp:cNvPr id="0" name=""/>
        <dsp:cNvSpPr/>
      </dsp:nvSpPr>
      <dsp:spPr>
        <a:xfrm>
          <a:off x="3756259" y="677170"/>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101600" bIns="152400"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Coordinate e-business applications</a:t>
          </a:r>
        </a:p>
      </dsp:txBody>
      <dsp:txXfrm>
        <a:off x="3756259" y="677170"/>
        <a:ext cx="2838997" cy="982560"/>
      </dsp:txXfrm>
    </dsp:sp>
    <dsp:sp modelId="{2D6C7916-1130-46A8-833B-A6278CBD2192}">
      <dsp:nvSpPr>
        <dsp:cNvPr id="0" name=""/>
        <dsp:cNvSpPr/>
      </dsp:nvSpPr>
      <dsp:spPr>
        <a:xfrm>
          <a:off x="3756259" y="331946"/>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 Jan 20XX</a:t>
          </a:r>
        </a:p>
      </dsp:txBody>
      <dsp:txXfrm>
        <a:off x="3756259" y="331946"/>
        <a:ext cx="2838997" cy="345224"/>
      </dsp:txXfrm>
    </dsp:sp>
    <dsp:sp modelId="{4D953791-5C2F-4A75-A8F4-6ED7EAB5E015}">
      <dsp:nvSpPr>
        <dsp:cNvPr id="0" name=""/>
        <dsp:cNvSpPr/>
      </dsp:nvSpPr>
      <dsp:spPr>
        <a:xfrm>
          <a:off x="3583647" y="677170"/>
          <a:ext cx="0" cy="982560"/>
        </a:xfrm>
        <a:prstGeom prst="line">
          <a:avLst/>
        </a:prstGeom>
        <a:noFill/>
        <a:ln w="12700" cap="flat" cmpd="sng" algn="ctr">
          <a:solidFill>
            <a:schemeClr val="accent1"/>
          </a:solidFill>
          <a:prstDash val="dash"/>
          <a:miter lim="800000"/>
        </a:ln>
        <a:effectLst/>
      </dsp:spPr>
      <dsp:style>
        <a:lnRef idx="1">
          <a:scrgbClr r="0" g="0" b="0"/>
        </a:lnRef>
        <a:fillRef idx="0">
          <a:scrgbClr r="0" g="0" b="0"/>
        </a:fillRef>
        <a:effectRef idx="0">
          <a:scrgbClr r="0" g="0" b="0"/>
        </a:effectRef>
        <a:fontRef idx="minor"/>
      </dsp:style>
    </dsp:sp>
    <dsp:sp modelId="{152AD014-AFD0-4700-A468-4D562874339A}">
      <dsp:nvSpPr>
        <dsp:cNvPr id="0" name=""/>
        <dsp:cNvSpPr/>
      </dsp:nvSpPr>
      <dsp:spPr>
        <a:xfrm>
          <a:off x="3552055"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331DD9-74CF-4A3A-86BA-F4B9DBEAB944}">
      <dsp:nvSpPr>
        <dsp:cNvPr id="0" name=""/>
        <dsp:cNvSpPr/>
      </dsp:nvSpPr>
      <dsp:spPr>
        <a:xfrm rot="18900000">
          <a:off x="5166643" y="2692848"/>
          <a:ext cx="244110" cy="244110"/>
        </a:xfrm>
        <a:prstGeom prst="teardrop">
          <a:avLst>
            <a:gd name="adj" fmla="val 115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5AAB83-BD07-4B9E-9A3B-858C0B126F9C}">
      <dsp:nvSpPr>
        <dsp:cNvPr id="0" name=""/>
        <dsp:cNvSpPr/>
      </dsp:nvSpPr>
      <dsp:spPr>
        <a:xfrm>
          <a:off x="5193762" y="2719967"/>
          <a:ext cx="189873" cy="189873"/>
        </a:xfrm>
        <a:prstGeom prst="ellipse">
          <a:avLst/>
        </a:prstGeom>
        <a:solidFill>
          <a:schemeClr val="tx2">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8CB2D5A-F46A-4E0E-9575-15F31D04AAC6}">
      <dsp:nvSpPr>
        <dsp:cNvPr id="0" name=""/>
        <dsp:cNvSpPr/>
      </dsp:nvSpPr>
      <dsp:spPr>
        <a:xfrm>
          <a:off x="5461311" y="1659731"/>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52400" rIns="0" bIns="101600" numCol="1" spcCol="1270" anchor="b"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Foster holistically superior methodologies</a:t>
          </a:r>
        </a:p>
      </dsp:txBody>
      <dsp:txXfrm>
        <a:off x="5461311" y="1659731"/>
        <a:ext cx="2838997" cy="982560"/>
      </dsp:txXfrm>
    </dsp:sp>
    <dsp:sp modelId="{7C1E6B4A-59F7-4018-A403-E1CCAEE78BA1}">
      <dsp:nvSpPr>
        <dsp:cNvPr id="0" name=""/>
        <dsp:cNvSpPr/>
      </dsp:nvSpPr>
      <dsp:spPr>
        <a:xfrm>
          <a:off x="5461311" y="2642291"/>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Mar 20XX</a:t>
          </a:r>
        </a:p>
      </dsp:txBody>
      <dsp:txXfrm>
        <a:off x="5461311" y="2642291"/>
        <a:ext cx="2838997" cy="345224"/>
      </dsp:txXfrm>
    </dsp:sp>
    <dsp:sp modelId="{A03C5372-D306-43AC-B406-6F8183849431}">
      <dsp:nvSpPr>
        <dsp:cNvPr id="0" name=""/>
        <dsp:cNvSpPr/>
      </dsp:nvSpPr>
      <dsp:spPr>
        <a:xfrm>
          <a:off x="5288699" y="1659731"/>
          <a:ext cx="0" cy="982560"/>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4282312-87CB-41BB-A02D-C594BBEF33C7}">
      <dsp:nvSpPr>
        <dsp:cNvPr id="0" name=""/>
        <dsp:cNvSpPr/>
      </dsp:nvSpPr>
      <dsp:spPr>
        <a:xfrm>
          <a:off x="5257106"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5439AF-6893-479D-8B57-31FBC13C553F}">
      <dsp:nvSpPr>
        <dsp:cNvPr id="0" name=""/>
        <dsp:cNvSpPr/>
      </dsp:nvSpPr>
      <dsp:spPr>
        <a:xfrm rot="8100000">
          <a:off x="6871695" y="382503"/>
          <a:ext cx="244110" cy="244110"/>
        </a:xfrm>
        <a:prstGeom prst="teardrop">
          <a:avLst>
            <a:gd name="adj" fmla="val 11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2B1C16-7FF0-4DBE-B32E-E43FEB1E2EAC}">
      <dsp:nvSpPr>
        <dsp:cNvPr id="0" name=""/>
        <dsp:cNvSpPr/>
      </dsp:nvSpPr>
      <dsp:spPr>
        <a:xfrm>
          <a:off x="6898813" y="409621"/>
          <a:ext cx="189873" cy="189873"/>
        </a:xfrm>
        <a:prstGeom prst="ellipse">
          <a:avLst/>
        </a:prstGeom>
        <a:solidFill>
          <a:srgbClr val="CCD8D6">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1B55AA6D-649D-4145-93EB-08B866A4D4E5}">
      <dsp:nvSpPr>
        <dsp:cNvPr id="0" name=""/>
        <dsp:cNvSpPr/>
      </dsp:nvSpPr>
      <dsp:spPr>
        <a:xfrm>
          <a:off x="7166362" y="677170"/>
          <a:ext cx="2838997" cy="982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1600" rIns="101600" bIns="152400" numCol="1" spcCol="1270" anchor="t" anchorCtr="0">
          <a:noAutofit/>
        </a:bodyPr>
        <a:lstStyle/>
        <a:p>
          <a:pPr marL="0" lvl="0" indent="0" algn="l" defTabSz="711200">
            <a:lnSpc>
              <a:spcPct val="90000"/>
            </a:lnSpc>
            <a:spcBef>
              <a:spcPct val="0"/>
            </a:spcBef>
            <a:spcAft>
              <a:spcPct val="35000"/>
            </a:spcAft>
            <a:buNone/>
          </a:pPr>
          <a:r>
            <a:rPr lang="en-US" sz="1600" b="0" i="0" kern="1200" dirty="0">
              <a:solidFill>
                <a:schemeClr val="accent3"/>
              </a:solidFill>
              <a:latin typeface="Gill Sans Nova Light" panose="020B0302020104020203" pitchFamily="34" charset="0"/>
              <a:cs typeface="Gill Sans Light" panose="020B0302020104020203" pitchFamily="34" charset="-79"/>
            </a:rPr>
            <a:t>Deploy strategic networks with compelling e-business needs</a:t>
          </a:r>
        </a:p>
      </dsp:txBody>
      <dsp:txXfrm>
        <a:off x="7166362" y="677170"/>
        <a:ext cx="2838997" cy="982560"/>
      </dsp:txXfrm>
    </dsp:sp>
    <dsp:sp modelId="{3FA5D5AE-9CAE-4D19-9765-BCEE62095312}">
      <dsp:nvSpPr>
        <dsp:cNvPr id="0" name=""/>
        <dsp:cNvSpPr/>
      </dsp:nvSpPr>
      <dsp:spPr>
        <a:xfrm>
          <a:off x="7166362" y="331946"/>
          <a:ext cx="2838997" cy="345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b="0" kern="1200" dirty="0">
              <a:solidFill>
                <a:schemeClr val="accent3"/>
              </a:solidFill>
              <a:latin typeface="Baskerville Old Face" panose="02020602080505020303" pitchFamily="18" charset="77"/>
              <a:ea typeface="Baskerville" panose="02020502070401020303" pitchFamily="18" charset="0"/>
            </a:rPr>
            <a:t>May 20XX</a:t>
          </a:r>
        </a:p>
      </dsp:txBody>
      <dsp:txXfrm>
        <a:off x="7166362" y="331946"/>
        <a:ext cx="2838997" cy="345224"/>
      </dsp:txXfrm>
    </dsp:sp>
    <dsp:sp modelId="{FE6CA7EB-68EC-4E76-9051-08C4CF370101}">
      <dsp:nvSpPr>
        <dsp:cNvPr id="0" name=""/>
        <dsp:cNvSpPr/>
      </dsp:nvSpPr>
      <dsp:spPr>
        <a:xfrm>
          <a:off x="6993750" y="677170"/>
          <a:ext cx="0" cy="982560"/>
        </a:xfrm>
        <a:prstGeom prst="line">
          <a:avLst/>
        </a:prstGeom>
        <a:noFill/>
        <a:ln w="12700" cap="flat" cmpd="sng" algn="ctr">
          <a:solidFill>
            <a:schemeClr val="accent1">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58B7B786-A0AD-4662-8D54-C5C572D2C32C}">
      <dsp:nvSpPr>
        <dsp:cNvPr id="0" name=""/>
        <dsp:cNvSpPr/>
      </dsp:nvSpPr>
      <dsp:spPr>
        <a:xfrm>
          <a:off x="6962158" y="1628660"/>
          <a:ext cx="62140" cy="62140"/>
        </a:xfrm>
        <a:prstGeom prst="ellipse">
          <a:avLst/>
        </a:prstGeom>
        <a:solidFill>
          <a:schemeClr val="accent1">
            <a:hueOff val="0"/>
            <a:satOff val="0"/>
            <a:lumOff val="0"/>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3/24/2023</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3/24/2023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3270232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4</a:t>
            </a:fld>
            <a:endParaRPr lang="en-US" dirty="0"/>
          </a:p>
        </p:txBody>
      </p:sp>
    </p:spTree>
    <p:extLst>
      <p:ext uri="{BB962C8B-B14F-4D97-AF65-F5344CB8AC3E}">
        <p14:creationId xmlns:p14="http://schemas.microsoft.com/office/powerpoint/2010/main" val="12428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A26D6E84-B5BE-5F3E-8B3F-1A46C7F30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7" name="Oval 6">
            <a:extLst>
              <a:ext uri="{FF2B5EF4-FFF2-40B4-BE49-F238E27FC236}">
                <a16:creationId xmlns:a16="http://schemas.microsoft.com/office/drawing/2014/main" id="{F0A7E03F-5776-960D-3CA6-7CE62AC96693}"/>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A7464AF-3FD6-6193-CC95-A941ECE17B9D}"/>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E5214731-3110-8D76-56DF-63353710419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7" name="Oval 16">
            <a:extLst>
              <a:ext uri="{FF2B5EF4-FFF2-40B4-BE49-F238E27FC236}">
                <a16:creationId xmlns:a16="http://schemas.microsoft.com/office/drawing/2014/main" id="{516369FF-9501-1944-3E3F-46CBFD515D8D}"/>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AB1576B0-66ED-3F92-2AF8-4EF965E4E3F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5" name="Picture 14">
            <a:extLst>
              <a:ext uri="{FF2B5EF4-FFF2-40B4-BE49-F238E27FC236}">
                <a16:creationId xmlns:a16="http://schemas.microsoft.com/office/drawing/2014/main" id="{9E576603-B88C-9F7F-98A5-E94BD2C23E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749296" y="2660904"/>
            <a:ext cx="6693408" cy="1088136"/>
          </a:xfrm>
        </p:spPr>
        <p:txBody>
          <a:bodyPr anchor="b">
            <a:noAutofit/>
          </a:bodyPr>
          <a:lstStyle>
            <a:lvl1pPr algn="ctr">
              <a:defRPr sz="4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96384" y="2267712"/>
            <a:ext cx="2999232" cy="43891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B05881-FB11-43E8-CCDD-8C12CDB4FE47}"/>
              </a:ext>
            </a:extLst>
          </p:cNvPr>
          <p:cNvSpPr/>
          <p:nvPr userDrawn="1"/>
        </p:nvSpPr>
        <p:spPr>
          <a:xfrm>
            <a:off x="838199" y="196052"/>
            <a:ext cx="10515601" cy="16867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descr="A picture containing fabric&#10;&#10;Description automatically generated">
            <a:extLst>
              <a:ext uri="{FF2B5EF4-FFF2-40B4-BE49-F238E27FC236}">
                <a16:creationId xmlns:a16="http://schemas.microsoft.com/office/drawing/2014/main" id="{A4941BBB-13FC-2ACE-1A50-C0F465531BD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14950" y="-64113"/>
            <a:ext cx="1562100" cy="4394200"/>
          </a:xfrm>
          <a:prstGeom prst="rect">
            <a:avLst/>
          </a:prstGeom>
        </p:spPr>
      </p:pic>
      <p:sp>
        <p:nvSpPr>
          <p:cNvPr id="11" name="Rectangle 10">
            <a:extLst>
              <a:ext uri="{FF2B5EF4-FFF2-40B4-BE49-F238E27FC236}">
                <a16:creationId xmlns:a16="http://schemas.microsoft.com/office/drawing/2014/main" id="{D8BE9E36-E9D5-3FA6-EE22-A6E5CE13C462}"/>
              </a:ext>
            </a:extLst>
          </p:cNvPr>
          <p:cNvSpPr/>
          <p:nvPr userDrawn="1"/>
        </p:nvSpPr>
        <p:spPr>
          <a:xfrm>
            <a:off x="995423"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flower, plant&#10;&#10;Description automatically generated">
            <a:extLst>
              <a:ext uri="{FF2B5EF4-FFF2-40B4-BE49-F238E27FC236}">
                <a16:creationId xmlns:a16="http://schemas.microsoft.com/office/drawing/2014/main" id="{479E4054-0885-457B-35B3-A9B26ED9360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4869421" y="459092"/>
            <a:ext cx="749300" cy="27559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484632"/>
            <a:ext cx="10515600" cy="1133856"/>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2990088"/>
            <a:ext cx="10515600" cy="347472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C6C79F3B-6B68-BA3C-6CBE-C26E339E450E}"/>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9D503431-982D-5D35-88BF-09474F76D65D}"/>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79104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068407D-A1C4-B842-0C34-B2DE8AD312D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DA1AE7FB-DFC0-DCDA-47AD-6ED81A6427FA}"/>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7A4DFCBA-879E-D6C9-9F81-B4F9225423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2" name="Title 1">
            <a:extLst>
              <a:ext uri="{FF2B5EF4-FFF2-40B4-BE49-F238E27FC236}">
                <a16:creationId xmlns:a16="http://schemas.microsoft.com/office/drawing/2014/main" id="{B8562BF3-1BFC-6948-02E0-8A1C121C387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E158D7F8-0920-52BA-580D-07249122876C}"/>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9E6611EB-89A4-4C55-4032-4D0C418398DB}"/>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Content Placeholder 11">
            <a:extLst>
              <a:ext uri="{FF2B5EF4-FFF2-40B4-BE49-F238E27FC236}">
                <a16:creationId xmlns:a16="http://schemas.microsoft.com/office/drawing/2014/main" id="{C6963F99-41C3-5ED4-AAD8-B904145CC7EA}"/>
              </a:ext>
            </a:extLst>
          </p:cNvPr>
          <p:cNvSpPr>
            <a:spLocks noGrp="1"/>
          </p:cNvSpPr>
          <p:nvPr>
            <p:ph sz="quarter" idx="12"/>
          </p:nvPr>
        </p:nvSpPr>
        <p:spPr>
          <a:xfrm>
            <a:off x="975360" y="2615184"/>
            <a:ext cx="10241280" cy="33192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034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1_Comparison">
    <p:bg>
      <p:bgPr>
        <a:solidFill>
          <a:schemeClr val="tx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88546F5-5752-9595-980A-9978EC65B179}"/>
              </a:ext>
            </a:extLst>
          </p:cNvPr>
          <p:cNvSpPr/>
          <p:nvPr userDrawn="1"/>
        </p:nvSpPr>
        <p:spPr>
          <a:xfrm>
            <a:off x="491679" y="319214"/>
            <a:ext cx="11208641" cy="58577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88B1DFD-B7E9-D65B-0A47-8D442617B0D0}"/>
              </a:ext>
            </a:extLst>
          </p:cNvPr>
          <p:cNvCxnSpPr>
            <a:cxnSpLocks/>
          </p:cNvCxnSpPr>
          <p:nvPr userDrawn="1"/>
        </p:nvCxnSpPr>
        <p:spPr>
          <a:xfrm>
            <a:off x="837235" y="1767119"/>
            <a:ext cx="10516564"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4" name="Picture 13" descr="A picture containing mollusk, insect&#10;&#10;Description automatically generated">
            <a:extLst>
              <a:ext uri="{FF2B5EF4-FFF2-40B4-BE49-F238E27FC236}">
                <a16:creationId xmlns:a16="http://schemas.microsoft.com/office/drawing/2014/main" id="{4190CCC3-E5E8-9E96-318B-F3F62E2328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5658" y="1631192"/>
            <a:ext cx="1207554" cy="354511"/>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39788" y="365125"/>
            <a:ext cx="10515600" cy="1325563"/>
          </a:xfrm>
        </p:spPr>
        <p:txBody>
          <a:bodyPr/>
          <a:lstStyle>
            <a:lvl1pPr algn="ctr">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124712"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124712" y="2629116"/>
            <a:ext cx="3200400" cy="3320861"/>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498848"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498848"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5" name="Text Placeholder 4">
            <a:extLst>
              <a:ext uri="{FF2B5EF4-FFF2-40B4-BE49-F238E27FC236}">
                <a16:creationId xmlns:a16="http://schemas.microsoft.com/office/drawing/2014/main" id="{F270D939-D128-D431-82CE-9C15D5A7AA9A}"/>
              </a:ext>
            </a:extLst>
          </p:cNvPr>
          <p:cNvSpPr>
            <a:spLocks noGrp="1"/>
          </p:cNvSpPr>
          <p:nvPr>
            <p:ph type="body" sz="quarter" idx="13"/>
          </p:nvPr>
        </p:nvSpPr>
        <p:spPr>
          <a:xfrm>
            <a:off x="7909560" y="2161563"/>
            <a:ext cx="3200400" cy="427797"/>
          </a:xfrm>
        </p:spPr>
        <p:txBody>
          <a:bodyPr anchor="b">
            <a:normAutofit/>
          </a:bodyPr>
          <a:lstStyle>
            <a:lvl1pPr marL="0" inden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4AAE69C6-BB37-BC70-8424-BC928D19C91A}"/>
              </a:ext>
            </a:extLst>
          </p:cNvPr>
          <p:cNvSpPr>
            <a:spLocks noGrp="1"/>
          </p:cNvSpPr>
          <p:nvPr>
            <p:ph sz="quarter" idx="14"/>
          </p:nvPr>
        </p:nvSpPr>
        <p:spPr>
          <a:xfrm>
            <a:off x="7909560" y="2629116"/>
            <a:ext cx="3200400" cy="3320861"/>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9908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82466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4" name="Picture 3" descr="A picture containing fabric&#10;&#10;Description automatically generated">
            <a:extLst>
              <a:ext uri="{FF2B5EF4-FFF2-40B4-BE49-F238E27FC236}">
                <a16:creationId xmlns:a16="http://schemas.microsoft.com/office/drawing/2014/main" id="{ABAD6905-AD97-1EAF-A4A3-D0BB13B128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0" name="Rectangle 9">
            <a:extLst>
              <a:ext uri="{FF2B5EF4-FFF2-40B4-BE49-F238E27FC236}">
                <a16:creationId xmlns:a16="http://schemas.microsoft.com/office/drawing/2014/main" id="{63BCB4CA-03FB-81F4-F8A2-FA9C0DBDEB11}"/>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group of flowers&#10;&#10;Description automatically generated with low confidence">
            <a:extLst>
              <a:ext uri="{FF2B5EF4-FFF2-40B4-BE49-F238E27FC236}">
                <a16:creationId xmlns:a16="http://schemas.microsoft.com/office/drawing/2014/main" id="{138EDBF7-FA56-2BF9-ECFA-6C39FEE8F88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959852" flipH="1">
            <a:off x="1760954" y="2048834"/>
            <a:ext cx="1230524" cy="22873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8183880" y="978408"/>
            <a:ext cx="3749040"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8183880" y="2194560"/>
            <a:ext cx="3749040" cy="4306824"/>
          </a:xfrm>
        </p:spPr>
        <p:txBody>
          <a:bodyPr>
            <a:normAutofit/>
          </a:bodyPr>
          <a:lstStyle>
            <a:lvl1pPr marL="0" indent="0">
              <a:lnSpc>
                <a:spcPct val="150000"/>
              </a:lnSpc>
              <a:buClr>
                <a:srgbClr val="73292A"/>
              </a:buClr>
              <a:buNone/>
              <a:defRPr sz="2400"/>
            </a:lvl1pPr>
            <a:lvl2pPr marL="228600">
              <a:buClr>
                <a:srgbClr val="73292A"/>
              </a:buClr>
              <a:defRPr sz="2000"/>
            </a:lvl2pPr>
            <a:lvl3pPr marL="685800">
              <a:buClr>
                <a:srgbClr val="73292A"/>
              </a:buClr>
              <a:defRPr sz="1800"/>
            </a:lvl3pPr>
            <a:lvl4pPr marL="1143000">
              <a:buClr>
                <a:srgbClr val="73292A"/>
              </a:buClr>
              <a:defRPr sz="1600"/>
            </a:lvl4pPr>
            <a:lvl5pPr marL="1600200">
              <a:buClr>
                <a:srgbClr val="73292A"/>
              </a:buCl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descr="A picture containing flower, plant&#10;&#10;Description automatically generated">
            <a:extLst>
              <a:ext uri="{FF2B5EF4-FFF2-40B4-BE49-F238E27FC236}">
                <a16:creationId xmlns:a16="http://schemas.microsoft.com/office/drawing/2014/main" id="{0FE36A83-31CF-DF76-5708-55ED9FB707E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sp>
        <p:nvSpPr>
          <p:cNvPr id="11" name="Text Placeholder 33">
            <a:extLst>
              <a:ext uri="{FF2B5EF4-FFF2-40B4-BE49-F238E27FC236}">
                <a16:creationId xmlns:a16="http://schemas.microsoft.com/office/drawing/2014/main" id="{5BF6365E-74A9-6D7B-5F20-7C29F29017E5}"/>
              </a:ext>
            </a:extLst>
          </p:cNvPr>
          <p:cNvSpPr>
            <a:spLocks noGrp="1"/>
          </p:cNvSpPr>
          <p:nvPr>
            <p:ph type="body" sz="quarter" idx="13" hasCustomPrompt="1"/>
          </p:nvPr>
        </p:nvSpPr>
        <p:spPr>
          <a:xfrm>
            <a:off x="1225296"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95398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B4DE27-1913-8274-9943-46641EA0DAB7}"/>
              </a:ext>
            </a:extLst>
          </p:cNvPr>
          <p:cNvSpPr/>
          <p:nvPr userDrawn="1"/>
        </p:nvSpPr>
        <p:spPr>
          <a:xfrm>
            <a:off x="1174276" y="-756"/>
            <a:ext cx="9843449" cy="5690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F901AB4A-AE17-BFA4-697C-75EC6407E147}"/>
              </a:ext>
            </a:extLst>
          </p:cNvPr>
          <p:cNvSpPr/>
          <p:nvPr userDrawn="1"/>
        </p:nvSpPr>
        <p:spPr>
          <a:xfrm>
            <a:off x="1604189" y="-13446"/>
            <a:ext cx="8983623" cy="525779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C7F01FE-99A8-35BD-05A1-6D93A2578EB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52833" y="5110810"/>
            <a:ext cx="1207554" cy="354511"/>
          </a:xfrm>
          <a:prstGeom prst="rect">
            <a:avLst/>
          </a:prstGeom>
        </p:spPr>
      </p:pic>
      <p:pic>
        <p:nvPicPr>
          <p:cNvPr id="13" name="Picture 12">
            <a:extLst>
              <a:ext uri="{FF2B5EF4-FFF2-40B4-BE49-F238E27FC236}">
                <a16:creationId xmlns:a16="http://schemas.microsoft.com/office/drawing/2014/main" id="{E66660DF-FD7A-4340-E854-B4680A6B8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5400000">
            <a:off x="5202474" y="-1953000"/>
            <a:ext cx="1485900" cy="5372100"/>
          </a:xfrm>
          <a:prstGeom prst="rect">
            <a:avLst/>
          </a:prstGeom>
        </p:spPr>
      </p:pic>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748028" y="1389888"/>
            <a:ext cx="8695944"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2223516" y="2651760"/>
            <a:ext cx="7744968" cy="2697480"/>
          </a:xfrm>
        </p:spPr>
        <p:txBody>
          <a:bodyPr>
            <a:normAutofit/>
          </a:bodyPr>
          <a:lstStyle>
            <a:lvl1pPr marL="0" indent="0" algn="ctr">
              <a:lnSpc>
                <a:spcPct val="100000"/>
              </a:lnSpc>
              <a:buNone/>
              <a:defRPr sz="2000">
                <a:latin typeface="Gill Sans Nova Light" panose="020F0302020204030204" pitchFamily="34" charset="0"/>
                <a:cs typeface="Gill Sans Nova Light" panose="020F0302020204030204" pitchFamily="34" charset="0"/>
              </a:defRPr>
            </a:lvl1pPr>
            <a:lvl2pPr algn="ctr">
              <a:lnSpc>
                <a:spcPct val="100000"/>
              </a:lnSpc>
              <a:defRPr sz="18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
        <p:nvSpPr>
          <p:cNvPr id="14" name="Footer Placeholder 13">
            <a:extLst>
              <a:ext uri="{FF2B5EF4-FFF2-40B4-BE49-F238E27FC236}">
                <a16:creationId xmlns:a16="http://schemas.microsoft.com/office/drawing/2014/main" id="{2F05D25C-B703-1868-603E-D468EF44D794}"/>
              </a:ext>
            </a:extLst>
          </p:cNvPr>
          <p:cNvSpPr>
            <a:spLocks noGrp="1"/>
          </p:cNvSpPr>
          <p:nvPr>
            <p:ph type="ftr" sz="quarter" idx="10"/>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D8FDB2CC-A975-BC07-042A-228D387E516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026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8ADFA29-47E3-2E16-12B7-D8031DC04C0D}"/>
              </a:ext>
            </a:extLst>
          </p:cNvPr>
          <p:cNvSpPr/>
          <p:nvPr userDrawn="1"/>
        </p:nvSpPr>
        <p:spPr>
          <a:xfrm>
            <a:off x="0" y="3377183"/>
            <a:ext cx="12192000" cy="23265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close up of a plant&#10;&#10;Description automatically generated with low confidence">
            <a:extLst>
              <a:ext uri="{FF2B5EF4-FFF2-40B4-BE49-F238E27FC236}">
                <a16:creationId xmlns:a16="http://schemas.microsoft.com/office/drawing/2014/main" id="{D373DB44-C887-96AC-D32D-B7656F28FB9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5387322" y="3187511"/>
            <a:ext cx="1422400" cy="5283200"/>
          </a:xfrm>
          <a:prstGeom prst="rect">
            <a:avLst/>
          </a:prstGeom>
        </p:spPr>
      </p:pic>
      <p:pic>
        <p:nvPicPr>
          <p:cNvPr id="9" name="Picture 8" descr="A picture containing bedclothes, fabric&#10;&#10;Description automatically generated">
            <a:extLst>
              <a:ext uri="{FF2B5EF4-FFF2-40B4-BE49-F238E27FC236}">
                <a16:creationId xmlns:a16="http://schemas.microsoft.com/office/drawing/2014/main" id="{6A080FF9-A96B-AA38-428D-5F2CF533D06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5400022" y="287485"/>
            <a:ext cx="1485900" cy="5372100"/>
          </a:xfrm>
          <a:prstGeom prst="rect">
            <a:avLst/>
          </a:prstGeom>
        </p:spPr>
      </p:pic>
      <p:sp>
        <p:nvSpPr>
          <p:cNvPr id="13" name="Rectangle 12">
            <a:extLst>
              <a:ext uri="{FF2B5EF4-FFF2-40B4-BE49-F238E27FC236}">
                <a16:creationId xmlns:a16="http://schemas.microsoft.com/office/drawing/2014/main" id="{25150280-02E2-686D-A130-65EBDA15EF13}"/>
              </a:ext>
            </a:extLst>
          </p:cNvPr>
          <p:cNvSpPr/>
          <p:nvPr userDrawn="1"/>
        </p:nvSpPr>
        <p:spPr>
          <a:xfrm>
            <a:off x="232651" y="3633264"/>
            <a:ext cx="11740896" cy="1789752"/>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Gill Sans Light" panose="020B0302020104020203" pitchFamily="34" charset="-79"/>
              <a:cs typeface="Gill Sans Light" panose="020B0302020104020203" pitchFamily="34" charset="-79"/>
            </a:endParaRPr>
          </a:p>
        </p:txBody>
      </p:sp>
      <p:pic>
        <p:nvPicPr>
          <p:cNvPr id="15" name="Picture 14" descr="A picture containing ceramic ware, porcelain&#10;&#10;Description automatically generated">
            <a:extLst>
              <a:ext uri="{FF2B5EF4-FFF2-40B4-BE49-F238E27FC236}">
                <a16:creationId xmlns:a16="http://schemas.microsoft.com/office/drawing/2014/main" id="{3DD4D68C-6665-333E-98E8-785116A05A7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2590193">
            <a:off x="6957396" y="5090392"/>
            <a:ext cx="856832" cy="832525"/>
          </a:xfrm>
          <a:prstGeom prst="rect">
            <a:avLst/>
          </a:prstGeom>
        </p:spPr>
      </p:pic>
      <p:pic>
        <p:nvPicPr>
          <p:cNvPr id="17" name="Picture 16" descr="A picture containing text&#10;&#10;Description automatically generated">
            <a:extLst>
              <a:ext uri="{FF2B5EF4-FFF2-40B4-BE49-F238E27FC236}">
                <a16:creationId xmlns:a16="http://schemas.microsoft.com/office/drawing/2014/main" id="{27E0939A-D971-0D79-9B6D-834913C959B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62979" y="3252854"/>
            <a:ext cx="1206427" cy="621355"/>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userDrawn="1">
            <p:ph type="title"/>
          </p:nvPr>
        </p:nvSpPr>
        <p:spPr>
          <a:xfrm>
            <a:off x="1153668" y="3977640"/>
            <a:ext cx="9884664" cy="731520"/>
          </a:xfrm>
        </p:spPr>
        <p:txBody>
          <a:bodyPr anchor="b">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userDrawn="1">
            <p:ph type="body" idx="1"/>
          </p:nvPr>
        </p:nvSpPr>
        <p:spPr>
          <a:xfrm>
            <a:off x="1153668" y="4700016"/>
            <a:ext cx="9884664" cy="457200"/>
          </a:xfrm>
        </p:spPr>
        <p:txBody>
          <a:bodyPr anchor="ct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802635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70832"/>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green">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838200" y="380999"/>
            <a:ext cx="10515600" cy="1325880"/>
          </a:xfrm>
        </p:spPr>
        <p:txBody>
          <a:bodyPr/>
          <a:lstStyle>
            <a:lvl1pPr algn="ctr">
              <a:defRPr>
                <a:latin typeface="Baskerville" panose="02020502070401020303" pitchFamily="18" charset="0"/>
                <a:ea typeface="Baskerville" panose="02020502070401020303" pitchFamily="18"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609600" y="1600200"/>
            <a:ext cx="10972800" cy="4572000"/>
          </a:xfrm>
        </p:spPr>
        <p:txBody>
          <a:bodyPr/>
          <a:lstStyle>
            <a:lvl1pPr>
              <a:defRPr>
                <a:latin typeface="Gill Sans Nova Light" panose="020F0302020204030204" pitchFamily="34" charset="0"/>
                <a:cs typeface="Gill Sans Nova Light" panose="020F0302020204030204" pitchFamily="34" charset="0"/>
              </a:defRPr>
            </a:lvl1pPr>
            <a:lvl2pPr>
              <a:defRPr>
                <a:latin typeface="Gill Sans Nova Light" panose="020F0302020204030204" pitchFamily="34" charset="0"/>
                <a:cs typeface="Gill Sans Nova Light" panose="020F0302020204030204" pitchFamily="34" charset="0"/>
              </a:defRPr>
            </a:lvl2pPr>
            <a:lvl3pPr>
              <a:defRPr>
                <a:latin typeface="Gill Sans Nova Light" panose="020F0302020204030204" pitchFamily="34" charset="0"/>
                <a:cs typeface="Gill Sans Nova Light" panose="020F0302020204030204" pitchFamily="34" charset="0"/>
              </a:defRPr>
            </a:lvl3pPr>
            <a:lvl4pPr>
              <a:defRPr>
                <a:latin typeface="Gill Sans Nova Light" panose="020F0302020204030204" pitchFamily="34" charset="0"/>
                <a:cs typeface="Gill Sans Nova Light" panose="020F0302020204030204" pitchFamily="34" charset="0"/>
              </a:defRPr>
            </a:lvl4pPr>
            <a:lvl5pPr>
              <a:defRPr>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4170EA9-DC14-D6B7-054C-51C9E1FE932C}"/>
              </a:ext>
            </a:extLst>
          </p:cNvPr>
          <p:cNvSpPr>
            <a:spLocks noGrp="1"/>
          </p:cNvSpPr>
          <p:nvPr>
            <p:ph type="ftr" sz="quarter" idx="10"/>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3F65A817-7911-6CCE-C2C4-2C8568F7F358}"/>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2510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Header">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bg>
      <p:bgPr>
        <a:solidFill>
          <a:schemeClr val="tx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228600" y="6356350"/>
            <a:ext cx="4114800" cy="365125"/>
          </a:xfrm>
          <a:prstGeom prst="rect">
            <a:avLst/>
          </a:prstGeom>
        </p:spPr>
        <p:txBody>
          <a:bodyPr vert="horz" lIns="91440" tIns="45720" rIns="91440" bIns="45720" rtlCol="0" anchor="ctr"/>
          <a:lstStyle>
            <a:lvl1pPr algn="l">
              <a:defRPr sz="1200">
                <a:solidFill>
                  <a:schemeClr val="tx1"/>
                </a:solidFill>
                <a:latin typeface="Gill Sans Nova Light" panose="020F0302020204030204" pitchFamily="34" charset="0"/>
                <a:cs typeface="Gill Sans Nova Light" panose="020F0302020204030204" pitchFamily="34" charset="0"/>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208008" y="6356350"/>
            <a:ext cx="2743200" cy="365125"/>
          </a:xfrm>
          <a:prstGeom prst="rect">
            <a:avLst/>
          </a:prstGeom>
        </p:spPr>
        <p:txBody>
          <a:bodyPr vert="horz" lIns="91440" tIns="45720" rIns="91440" bIns="45720" rtlCol="0" anchor="ctr"/>
          <a:lstStyle>
            <a:lvl1pPr algn="r">
              <a:defRPr sz="1200">
                <a:solidFill>
                  <a:schemeClr val="tx1"/>
                </a:solidFill>
                <a:latin typeface="Gill Sans Nova Light" panose="020F0302020204030204" pitchFamily="34" charset="0"/>
                <a:cs typeface="Gill Sans Nova Light" panose="020F0302020204030204" pitchFamily="34" charset="0"/>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8" r:id="rId2"/>
    <p:sldLayoutId id="2147483659" r:id="rId3"/>
    <p:sldLayoutId id="2147483651" r:id="rId4"/>
    <p:sldLayoutId id="2147483650" r:id="rId5"/>
    <p:sldLayoutId id="2147483663" r:id="rId6"/>
    <p:sldLayoutId id="2147483665" r:id="rId7"/>
    <p:sldLayoutId id="2147483660" r:id="rId8"/>
    <p:sldLayoutId id="2147483661" r:id="rId9"/>
    <p:sldLayoutId id="2147483662" r:id="rId10"/>
    <p:sldLayoutId id="2147483666" r:id="rId11"/>
    <p:sldLayoutId id="2147483653" r:id="rId12"/>
    <p:sldLayoutId id="2147483664" r:id="rId13"/>
    <p:sldLayoutId id="2147483667"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40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73292A"/>
        </a:buClr>
        <a:buFont typeface="Arial" panose="020B0604020202020204" pitchFamily="34" charset="0"/>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rgbClr val="73292A"/>
        </a:buClr>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rgbClr val="73292A"/>
        </a:buClr>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rgbClr val="73292A"/>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s://en.wikipedia.org/wiki/Direct_current" TargetMode="External"/><Relationship Id="rId2" Type="http://schemas.openxmlformats.org/officeDocument/2006/relationships/hyperlink" Target="https://en.wikipedia.org/wiki/Electronic_circuit" TargetMode="External"/><Relationship Id="rId1" Type="http://schemas.openxmlformats.org/officeDocument/2006/relationships/slideLayout" Target="../slideLayouts/slideLayout8.xml"/><Relationship Id="rId5" Type="http://schemas.openxmlformats.org/officeDocument/2006/relationships/image" Target="../media/image21.png"/><Relationship Id="rId4" Type="http://schemas.openxmlformats.org/officeDocument/2006/relationships/hyperlink" Target="https://en.wikipedia.org/wiki/Voltage"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9.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4180B-35BA-C28E-820F-59C84FBDD99A}"/>
              </a:ext>
            </a:extLst>
          </p:cNvPr>
          <p:cNvSpPr>
            <a:spLocks noGrp="1"/>
          </p:cNvSpPr>
          <p:nvPr>
            <p:ph type="ctrTitle"/>
          </p:nvPr>
        </p:nvSpPr>
        <p:spPr/>
        <p:txBody>
          <a:bodyPr/>
          <a:lstStyle/>
          <a:p>
            <a:r>
              <a:rPr lang="en-US" dirty="0"/>
              <a:t>CIRCUITS</a:t>
            </a:r>
          </a:p>
        </p:txBody>
      </p:sp>
      <p:sp>
        <p:nvSpPr>
          <p:cNvPr id="3" name="Subtitle 2">
            <a:extLst>
              <a:ext uri="{FF2B5EF4-FFF2-40B4-BE49-F238E27FC236}">
                <a16:creationId xmlns:a16="http://schemas.microsoft.com/office/drawing/2014/main" id="{626260E8-21BF-1371-4767-5E86248A7A7B}"/>
              </a:ext>
            </a:extLst>
          </p:cNvPr>
          <p:cNvSpPr>
            <a:spLocks noGrp="1"/>
          </p:cNvSpPr>
          <p:nvPr>
            <p:ph type="subTitle" idx="1"/>
          </p:nvPr>
        </p:nvSpPr>
        <p:spPr/>
        <p:txBody>
          <a:bodyPr/>
          <a:lstStyle/>
          <a:p>
            <a:r>
              <a:rPr lang="en-US" dirty="0"/>
              <a:t>Ppt on​</a:t>
            </a:r>
          </a:p>
        </p:txBody>
      </p:sp>
    </p:spTree>
    <p:extLst>
      <p:ext uri="{BB962C8B-B14F-4D97-AF65-F5344CB8AC3E}">
        <p14:creationId xmlns:p14="http://schemas.microsoft.com/office/powerpoint/2010/main" val="317718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a:extLst>
              <a:ext uri="{FF2B5EF4-FFF2-40B4-BE49-F238E27FC236}">
                <a16:creationId xmlns:a16="http://schemas.microsoft.com/office/drawing/2014/main" id="{D9A0AA8E-BE3B-E949-89DB-0208EE4A67DD}"/>
              </a:ext>
            </a:extLst>
          </p:cNvPr>
          <p:cNvSpPr>
            <a:spLocks noGrp="1"/>
          </p:cNvSpPr>
          <p:nvPr>
            <p:ph type="title"/>
          </p:nvPr>
        </p:nvSpPr>
        <p:spPr>
          <a:xfrm>
            <a:off x="-2599944" y="-176784"/>
            <a:ext cx="11430000" cy="1325563"/>
          </a:xfrm>
        </p:spPr>
        <p:txBody>
          <a:bodyPr/>
          <a:lstStyle/>
          <a:p>
            <a:r>
              <a:rPr lang="en-US" dirty="0">
                <a:latin typeface="Baskerville Old Face" panose="02020602080505020303" pitchFamily="18" charset="77"/>
                <a:cs typeface="Calibri Light"/>
              </a:rPr>
              <a:t>Mobile Charger :</a:t>
            </a:r>
            <a:endParaRPr lang="en-US" dirty="0"/>
          </a:p>
        </p:txBody>
      </p:sp>
      <p:sp>
        <p:nvSpPr>
          <p:cNvPr id="4" name="Footer Placeholder 3">
            <a:extLst>
              <a:ext uri="{FF2B5EF4-FFF2-40B4-BE49-F238E27FC236}">
                <a16:creationId xmlns:a16="http://schemas.microsoft.com/office/drawing/2014/main" id="{F81227D3-F964-8FCA-9C7D-F5B249A2AAA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C753343-82B8-838D-9717-1489C689634C}"/>
              </a:ext>
            </a:extLst>
          </p:cNvPr>
          <p:cNvSpPr>
            <a:spLocks noGrp="1"/>
          </p:cNvSpPr>
          <p:nvPr>
            <p:ph type="sldNum" sz="quarter" idx="11"/>
          </p:nvPr>
        </p:nvSpPr>
        <p:spPr/>
        <p:txBody>
          <a:bodyPr/>
          <a:lstStyle/>
          <a:p>
            <a:fld id="{294A09A9-5501-47C1-A89A-A340965A2BE2}" type="slidenum">
              <a:rPr lang="en-US" smtClean="0"/>
              <a:pPr/>
              <a:t>10</a:t>
            </a:fld>
            <a:endParaRPr lang="en-US" dirty="0"/>
          </a:p>
        </p:txBody>
      </p:sp>
      <p:sp>
        <p:nvSpPr>
          <p:cNvPr id="38" name="TextBox 37">
            <a:extLst>
              <a:ext uri="{FF2B5EF4-FFF2-40B4-BE49-F238E27FC236}">
                <a16:creationId xmlns:a16="http://schemas.microsoft.com/office/drawing/2014/main" id="{EAB70B40-7FBA-2E3C-36B8-BE281F1C88EB}"/>
              </a:ext>
            </a:extLst>
          </p:cNvPr>
          <p:cNvSpPr txBox="1"/>
          <p:nvPr/>
        </p:nvSpPr>
        <p:spPr>
          <a:xfrm>
            <a:off x="7370064" y="1148779"/>
            <a:ext cx="3685032" cy="3416320"/>
          </a:xfrm>
          <a:prstGeom prst="rect">
            <a:avLst/>
          </a:prstGeom>
          <a:noFill/>
        </p:spPr>
        <p:txBody>
          <a:bodyPr wrap="square" rtlCol="0">
            <a:spAutoFit/>
          </a:bodyPr>
          <a:lstStyle/>
          <a:p>
            <a:r>
              <a:rPr lang="en-US" b="0" i="0" dirty="0">
                <a:solidFill>
                  <a:srgbClr val="202124"/>
                </a:solidFill>
                <a:effectLst/>
                <a:latin typeface="Google Sans"/>
              </a:rPr>
              <a:t>A mobile battery charger circuit is </a:t>
            </a:r>
            <a:r>
              <a:rPr lang="en-US" b="0" i="0" dirty="0">
                <a:solidFill>
                  <a:srgbClr val="040C28"/>
                </a:solidFill>
                <a:effectLst/>
                <a:latin typeface="Google Sans"/>
              </a:rPr>
              <a:t>a device that can automatically recharge a mobile phone's battery when the power in it gets low.</a:t>
            </a:r>
          </a:p>
          <a:p>
            <a:endParaRPr lang="en-US" dirty="0">
              <a:solidFill>
                <a:srgbClr val="202122"/>
              </a:solidFill>
              <a:latin typeface="Arial" panose="020B0604020202020204" pitchFamily="34" charset="0"/>
            </a:endParaRPr>
          </a:p>
          <a:p>
            <a:pPr algn="just">
              <a:buFont typeface="+mj-lt"/>
              <a:buAutoNum type="arabicPeriod"/>
            </a:pPr>
            <a:r>
              <a:rPr lang="en-IN" dirty="0">
                <a:solidFill>
                  <a:srgbClr val="2C2F34"/>
                </a:solidFill>
                <a:latin typeface="arial" panose="020B0604020202020204" pitchFamily="34" charset="0"/>
              </a:rPr>
              <a:t>2N2219 Transistor</a:t>
            </a:r>
            <a:endParaRPr lang="en-IN" b="0" i="0" dirty="0">
              <a:solidFill>
                <a:srgbClr val="2C2F34"/>
              </a:solidFill>
              <a:effectLst/>
              <a:latin typeface="Arial" panose="020B0604020202020204" pitchFamily="34" charset="0"/>
            </a:endParaRPr>
          </a:p>
          <a:p>
            <a:pPr algn="just">
              <a:buFont typeface="+mj-lt"/>
              <a:buAutoNum type="arabicPeriod"/>
            </a:pPr>
            <a:r>
              <a:rPr lang="en-IN" dirty="0">
                <a:solidFill>
                  <a:srgbClr val="2C2F34"/>
                </a:solidFill>
                <a:latin typeface="arial" panose="020B0604020202020204" pitchFamily="34" charset="0"/>
              </a:rPr>
              <a:t>Polarised Capacitor</a:t>
            </a:r>
            <a:endParaRPr lang="en-IN" b="0" i="0" dirty="0">
              <a:solidFill>
                <a:srgbClr val="2C2F34"/>
              </a:solidFill>
              <a:effectLst/>
              <a:latin typeface="Arial" panose="020B0604020202020204" pitchFamily="34" charset="0"/>
            </a:endParaRPr>
          </a:p>
          <a:p>
            <a:pPr algn="just">
              <a:buFont typeface="+mj-lt"/>
              <a:buAutoNum type="arabicPeriod"/>
            </a:pPr>
            <a:r>
              <a:rPr lang="en-IN" b="0" i="0" dirty="0">
                <a:solidFill>
                  <a:srgbClr val="2C2F34"/>
                </a:solidFill>
                <a:effectLst/>
                <a:latin typeface="arial" panose="020B0604020202020204" pitchFamily="34" charset="0"/>
              </a:rPr>
              <a:t>Source voltage</a:t>
            </a:r>
            <a:endParaRPr lang="en-IN" b="0" i="0" dirty="0">
              <a:solidFill>
                <a:srgbClr val="2C2F34"/>
              </a:solidFill>
              <a:effectLst/>
              <a:latin typeface="Arial" panose="020B0604020202020204" pitchFamily="34" charset="0"/>
            </a:endParaRPr>
          </a:p>
          <a:p>
            <a:pPr algn="just">
              <a:buFont typeface="+mj-lt"/>
              <a:buAutoNum type="arabicPeriod"/>
            </a:pPr>
            <a:r>
              <a:rPr lang="en-IN" dirty="0">
                <a:solidFill>
                  <a:srgbClr val="2C2F34"/>
                </a:solidFill>
                <a:latin typeface="arial" panose="020B0604020202020204" pitchFamily="34" charset="0"/>
              </a:rPr>
              <a:t>Zenner Diode</a:t>
            </a:r>
            <a:endParaRPr lang="en-IN" b="0" i="0" dirty="0">
              <a:solidFill>
                <a:srgbClr val="2C2F34"/>
              </a:solidFill>
              <a:effectLst/>
              <a:latin typeface="Arial" panose="020B0604020202020204" pitchFamily="34" charset="0"/>
            </a:endParaRPr>
          </a:p>
          <a:p>
            <a:pPr algn="just">
              <a:buFont typeface="+mj-lt"/>
              <a:buAutoNum type="arabicPeriod"/>
            </a:pPr>
            <a:r>
              <a:rPr lang="en-IN" dirty="0">
                <a:solidFill>
                  <a:srgbClr val="2C2F34"/>
                </a:solidFill>
                <a:latin typeface="arial" panose="020B0604020202020204" pitchFamily="34" charset="0"/>
              </a:rPr>
              <a:t>LED </a:t>
            </a:r>
            <a:r>
              <a:rPr lang="en-IN" dirty="0" err="1">
                <a:solidFill>
                  <a:srgbClr val="2C2F34"/>
                </a:solidFill>
                <a:latin typeface="arial" panose="020B0604020202020204" pitchFamily="34" charset="0"/>
              </a:rPr>
              <a:t>indicater</a:t>
            </a:r>
            <a:endParaRPr lang="en-IN" dirty="0">
              <a:solidFill>
                <a:srgbClr val="2C2F34"/>
              </a:solidFill>
              <a:latin typeface="arial" panose="020B0604020202020204" pitchFamily="34" charset="0"/>
            </a:endParaRPr>
          </a:p>
          <a:p>
            <a:pPr algn="just">
              <a:buFont typeface="+mj-lt"/>
              <a:buAutoNum type="arabicPeriod"/>
            </a:pPr>
            <a:r>
              <a:rPr lang="en-IN" dirty="0">
                <a:solidFill>
                  <a:srgbClr val="2C2F34"/>
                </a:solidFill>
                <a:latin typeface="arial" panose="020B0604020202020204" pitchFamily="34" charset="0"/>
              </a:rPr>
              <a:t>Resistors</a:t>
            </a:r>
            <a:endParaRPr lang="en-IN" b="0" i="0" dirty="0">
              <a:solidFill>
                <a:srgbClr val="2C2F34"/>
              </a:solidFill>
              <a:effectLst/>
              <a:latin typeface="Arial" panose="020B0604020202020204" pitchFamily="34" charset="0"/>
            </a:endParaRPr>
          </a:p>
          <a:p>
            <a:endParaRPr lang="en-IN" dirty="0"/>
          </a:p>
        </p:txBody>
      </p:sp>
      <p:pic>
        <p:nvPicPr>
          <p:cNvPr id="6" name="Picture 5" descr="Diagram&#10;&#10;Description automatically generated">
            <a:extLst>
              <a:ext uri="{FF2B5EF4-FFF2-40B4-BE49-F238E27FC236}">
                <a16:creationId xmlns:a16="http://schemas.microsoft.com/office/drawing/2014/main" id="{D963E266-F5A3-1D69-55D9-1B1203900AE1}"/>
              </a:ext>
            </a:extLst>
          </p:cNvPr>
          <p:cNvPicPr>
            <a:picLocks noChangeAspect="1"/>
          </p:cNvPicPr>
          <p:nvPr/>
        </p:nvPicPr>
        <p:blipFill rotWithShape="1">
          <a:blip r:embed="rId2"/>
          <a:srcRect l="3322" t="10644" r="3086" b="5113"/>
          <a:stretch/>
        </p:blipFill>
        <p:spPr>
          <a:xfrm>
            <a:off x="940689" y="1263079"/>
            <a:ext cx="6304749" cy="3737546"/>
          </a:xfrm>
          <a:prstGeom prst="rect">
            <a:avLst/>
          </a:prstGeom>
        </p:spPr>
      </p:pic>
    </p:spTree>
    <p:extLst>
      <p:ext uri="{BB962C8B-B14F-4D97-AF65-F5344CB8AC3E}">
        <p14:creationId xmlns:p14="http://schemas.microsoft.com/office/powerpoint/2010/main" val="2966008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a:extLst>
              <a:ext uri="{FF2B5EF4-FFF2-40B4-BE49-F238E27FC236}">
                <a16:creationId xmlns:a16="http://schemas.microsoft.com/office/drawing/2014/main" id="{D9A0AA8E-BE3B-E949-89DB-0208EE4A67DD}"/>
              </a:ext>
            </a:extLst>
          </p:cNvPr>
          <p:cNvSpPr>
            <a:spLocks noGrp="1"/>
          </p:cNvSpPr>
          <p:nvPr>
            <p:ph type="title"/>
          </p:nvPr>
        </p:nvSpPr>
        <p:spPr>
          <a:xfrm>
            <a:off x="-2599944" y="-176784"/>
            <a:ext cx="11430000" cy="1325563"/>
          </a:xfrm>
        </p:spPr>
        <p:txBody>
          <a:bodyPr/>
          <a:lstStyle/>
          <a:p>
            <a:r>
              <a:rPr lang="en-US" dirty="0">
                <a:latin typeface="Baskerville Old Face" panose="02020602080505020303" pitchFamily="18" charset="77"/>
                <a:cs typeface="Calibri Light"/>
              </a:rPr>
              <a:t>Inverted Op Amp :</a:t>
            </a:r>
            <a:endParaRPr lang="en-US" dirty="0"/>
          </a:p>
        </p:txBody>
      </p:sp>
      <p:sp>
        <p:nvSpPr>
          <p:cNvPr id="4" name="Footer Placeholder 3">
            <a:extLst>
              <a:ext uri="{FF2B5EF4-FFF2-40B4-BE49-F238E27FC236}">
                <a16:creationId xmlns:a16="http://schemas.microsoft.com/office/drawing/2014/main" id="{F81227D3-F964-8FCA-9C7D-F5B249A2AAA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C753343-82B8-838D-9717-1489C689634C}"/>
              </a:ext>
            </a:extLst>
          </p:cNvPr>
          <p:cNvSpPr>
            <a:spLocks noGrp="1"/>
          </p:cNvSpPr>
          <p:nvPr>
            <p:ph type="sldNum" sz="quarter" idx="11"/>
          </p:nvPr>
        </p:nvSpPr>
        <p:spPr/>
        <p:txBody>
          <a:bodyPr/>
          <a:lstStyle/>
          <a:p>
            <a:fld id="{294A09A9-5501-47C1-A89A-A340965A2BE2}" type="slidenum">
              <a:rPr lang="en-US" smtClean="0"/>
              <a:pPr/>
              <a:t>11</a:t>
            </a:fld>
            <a:endParaRPr lang="en-US" dirty="0"/>
          </a:p>
        </p:txBody>
      </p:sp>
      <p:sp>
        <p:nvSpPr>
          <p:cNvPr id="38" name="TextBox 37">
            <a:extLst>
              <a:ext uri="{FF2B5EF4-FFF2-40B4-BE49-F238E27FC236}">
                <a16:creationId xmlns:a16="http://schemas.microsoft.com/office/drawing/2014/main" id="{EAB70B40-7FBA-2E3C-36B8-BE281F1C88EB}"/>
              </a:ext>
            </a:extLst>
          </p:cNvPr>
          <p:cNvSpPr txBox="1"/>
          <p:nvPr/>
        </p:nvSpPr>
        <p:spPr>
          <a:xfrm>
            <a:off x="6812280" y="1148779"/>
            <a:ext cx="4242816" cy="3970318"/>
          </a:xfrm>
          <a:prstGeom prst="rect">
            <a:avLst/>
          </a:prstGeom>
          <a:noFill/>
        </p:spPr>
        <p:txBody>
          <a:bodyPr wrap="square" rtlCol="0">
            <a:spAutoFit/>
          </a:bodyPr>
          <a:lstStyle/>
          <a:p>
            <a:r>
              <a:rPr lang="en-US" b="0" i="0" dirty="0">
                <a:solidFill>
                  <a:srgbClr val="414042"/>
                </a:solidFill>
                <a:effectLst/>
                <a:latin typeface="Lato" panose="020B0604020202020204" pitchFamily="34" charset="0"/>
              </a:rPr>
              <a:t>The inverting operational amplifier is basically a constant or fixed-gain amplifier producing a negative output voltage as its gain is always negative.</a:t>
            </a:r>
          </a:p>
          <a:p>
            <a:endParaRPr lang="en-US" dirty="0">
              <a:solidFill>
                <a:srgbClr val="202122"/>
              </a:solidFill>
              <a:latin typeface="Arial" panose="020B0604020202020204" pitchFamily="34" charset="0"/>
            </a:endParaRPr>
          </a:p>
          <a:p>
            <a:pPr algn="just">
              <a:buFont typeface="+mj-lt"/>
              <a:buAutoNum type="arabicPeriod"/>
            </a:pPr>
            <a:r>
              <a:rPr lang="en-IN" dirty="0">
                <a:solidFill>
                  <a:srgbClr val="2C2F34"/>
                </a:solidFill>
                <a:latin typeface="arial" panose="020B0604020202020204" pitchFamily="34" charset="0"/>
              </a:rPr>
              <a:t>LM741 amplifier: </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LM741 is used</a:t>
            </a:r>
            <a:r>
              <a:rPr lang="en-US" b="0" i="0" dirty="0">
                <a:solidFill>
                  <a:srgbClr val="202124"/>
                </a:solidFill>
                <a:effectLst/>
                <a:latin typeface="arial" panose="020B0604020202020204" pitchFamily="34" charset="0"/>
              </a:rPr>
              <a:t> </a:t>
            </a:r>
            <a:r>
              <a:rPr lang="en-US" b="1" i="0" dirty="0">
                <a:solidFill>
                  <a:srgbClr val="202124"/>
                </a:solidFill>
                <a:effectLst/>
                <a:latin typeface="arial" panose="020B0604020202020204" pitchFamily="34" charset="0"/>
              </a:rPr>
              <a:t>as an amplifier, where the gain is set by an external resistive network.</a:t>
            </a:r>
            <a:endParaRPr lang="en-IN" b="0" i="0" dirty="0">
              <a:solidFill>
                <a:srgbClr val="2C2F34"/>
              </a:solidFill>
              <a:effectLst/>
              <a:latin typeface="Arial" panose="020B0604020202020204" pitchFamily="34" charset="0"/>
            </a:endParaRPr>
          </a:p>
          <a:p>
            <a:pPr algn="just">
              <a:buFont typeface="+mj-lt"/>
              <a:buAutoNum type="arabicPeriod"/>
            </a:pPr>
            <a:r>
              <a:rPr lang="en-IN" dirty="0">
                <a:solidFill>
                  <a:srgbClr val="2C2F34"/>
                </a:solidFill>
                <a:latin typeface="arial" panose="020B0604020202020204" pitchFamily="34" charset="0"/>
              </a:rPr>
              <a:t>Polarised Capacitor</a:t>
            </a:r>
            <a:endParaRPr lang="en-IN" b="0" i="0" dirty="0">
              <a:solidFill>
                <a:srgbClr val="2C2F34"/>
              </a:solidFill>
              <a:effectLst/>
              <a:latin typeface="Arial" panose="020B0604020202020204" pitchFamily="34" charset="0"/>
            </a:endParaRPr>
          </a:p>
          <a:p>
            <a:pPr algn="just">
              <a:buFont typeface="+mj-lt"/>
              <a:buAutoNum type="arabicPeriod"/>
            </a:pPr>
            <a:r>
              <a:rPr lang="en-IN" dirty="0">
                <a:solidFill>
                  <a:srgbClr val="2C2F34"/>
                </a:solidFill>
                <a:latin typeface="arial" panose="020B0604020202020204" pitchFamily="34" charset="0"/>
              </a:rPr>
              <a:t>Power Flag</a:t>
            </a:r>
            <a:endParaRPr lang="en-IN" b="0" i="0" dirty="0">
              <a:solidFill>
                <a:srgbClr val="2C2F34"/>
              </a:solidFill>
              <a:effectLst/>
              <a:latin typeface="Arial" panose="020B0604020202020204" pitchFamily="34" charset="0"/>
            </a:endParaRPr>
          </a:p>
          <a:p>
            <a:pPr algn="just">
              <a:buFont typeface="+mj-lt"/>
              <a:buAutoNum type="arabicPeriod"/>
            </a:pPr>
            <a:r>
              <a:rPr lang="en-IN" dirty="0">
                <a:solidFill>
                  <a:srgbClr val="2C2F34"/>
                </a:solidFill>
                <a:latin typeface="arial" panose="020B0604020202020204" pitchFamily="34" charset="0"/>
              </a:rPr>
              <a:t>I/O pins</a:t>
            </a:r>
            <a:endParaRPr lang="en-IN" b="0" i="0" dirty="0">
              <a:solidFill>
                <a:srgbClr val="2C2F34"/>
              </a:solidFill>
              <a:effectLst/>
              <a:latin typeface="Arial" panose="020B0604020202020204" pitchFamily="34" charset="0"/>
            </a:endParaRPr>
          </a:p>
          <a:p>
            <a:pPr algn="just">
              <a:buFont typeface="+mj-lt"/>
              <a:buAutoNum type="arabicPeriod"/>
            </a:pPr>
            <a:r>
              <a:rPr lang="en-IN" dirty="0">
                <a:solidFill>
                  <a:srgbClr val="2C2F34"/>
                </a:solidFill>
                <a:latin typeface="arial" panose="020B0604020202020204" pitchFamily="34" charset="0"/>
              </a:rPr>
              <a:t>12V Power</a:t>
            </a:r>
          </a:p>
          <a:p>
            <a:pPr algn="just">
              <a:buFont typeface="+mj-lt"/>
              <a:buAutoNum type="arabicPeriod"/>
            </a:pPr>
            <a:r>
              <a:rPr lang="en-IN" dirty="0">
                <a:solidFill>
                  <a:srgbClr val="2C2F34"/>
                </a:solidFill>
                <a:latin typeface="arial" panose="020B0604020202020204" pitchFamily="34" charset="0"/>
              </a:rPr>
              <a:t>Resistors</a:t>
            </a:r>
            <a:endParaRPr lang="en-IN" b="0" i="0" dirty="0">
              <a:solidFill>
                <a:srgbClr val="2C2F34"/>
              </a:solidFill>
              <a:effectLst/>
              <a:latin typeface="Arial" panose="020B0604020202020204" pitchFamily="34" charset="0"/>
            </a:endParaRPr>
          </a:p>
          <a:p>
            <a:endParaRPr lang="en-IN" dirty="0"/>
          </a:p>
        </p:txBody>
      </p:sp>
      <p:pic>
        <p:nvPicPr>
          <p:cNvPr id="3" name="Picture 2" descr="Diagram, schematic&#10;&#10;Description automatically generated">
            <a:extLst>
              <a:ext uri="{FF2B5EF4-FFF2-40B4-BE49-F238E27FC236}">
                <a16:creationId xmlns:a16="http://schemas.microsoft.com/office/drawing/2014/main" id="{FBCECBC5-11EF-98B6-1655-455048DE9505}"/>
              </a:ext>
            </a:extLst>
          </p:cNvPr>
          <p:cNvPicPr>
            <a:picLocks noChangeAspect="1"/>
          </p:cNvPicPr>
          <p:nvPr/>
        </p:nvPicPr>
        <p:blipFill rotWithShape="1">
          <a:blip r:embed="rId2"/>
          <a:srcRect t="1" r="10534" b="12917"/>
          <a:stretch/>
        </p:blipFill>
        <p:spPr>
          <a:xfrm>
            <a:off x="1037917" y="854565"/>
            <a:ext cx="5436035" cy="4238643"/>
          </a:xfrm>
          <a:prstGeom prst="rect">
            <a:avLst/>
          </a:prstGeom>
        </p:spPr>
      </p:pic>
    </p:spTree>
    <p:extLst>
      <p:ext uri="{BB962C8B-B14F-4D97-AF65-F5344CB8AC3E}">
        <p14:creationId xmlns:p14="http://schemas.microsoft.com/office/powerpoint/2010/main" val="1610912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a:extLst>
              <a:ext uri="{FF2B5EF4-FFF2-40B4-BE49-F238E27FC236}">
                <a16:creationId xmlns:a16="http://schemas.microsoft.com/office/drawing/2014/main" id="{D9A0AA8E-BE3B-E949-89DB-0208EE4A67DD}"/>
              </a:ext>
            </a:extLst>
          </p:cNvPr>
          <p:cNvSpPr>
            <a:spLocks noGrp="1"/>
          </p:cNvSpPr>
          <p:nvPr>
            <p:ph type="title"/>
          </p:nvPr>
        </p:nvSpPr>
        <p:spPr>
          <a:xfrm>
            <a:off x="-2333244" y="0"/>
            <a:ext cx="11430000" cy="1325563"/>
          </a:xfrm>
        </p:spPr>
        <p:txBody>
          <a:bodyPr/>
          <a:lstStyle/>
          <a:p>
            <a:r>
              <a:rPr lang="en-US" dirty="0">
                <a:latin typeface="Baskerville Old Face" panose="02020602080505020303" pitchFamily="18" charset="77"/>
                <a:cs typeface="Calibri Light"/>
              </a:rPr>
              <a:t>DC to DC Converter :</a:t>
            </a:r>
            <a:endParaRPr lang="en-US" dirty="0"/>
          </a:p>
        </p:txBody>
      </p:sp>
      <p:sp>
        <p:nvSpPr>
          <p:cNvPr id="4" name="Footer Placeholder 3">
            <a:extLst>
              <a:ext uri="{FF2B5EF4-FFF2-40B4-BE49-F238E27FC236}">
                <a16:creationId xmlns:a16="http://schemas.microsoft.com/office/drawing/2014/main" id="{F81227D3-F964-8FCA-9C7D-F5B249A2AAAD}"/>
              </a:ext>
            </a:extLst>
          </p:cNvPr>
          <p:cNvSpPr>
            <a:spLocks noGrp="1"/>
          </p:cNvSpPr>
          <p:nvPr>
            <p:ph type="ftr" sz="quarter" idx="10"/>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CC753343-82B8-838D-9717-1489C689634C}"/>
              </a:ext>
            </a:extLst>
          </p:cNvPr>
          <p:cNvSpPr>
            <a:spLocks noGrp="1"/>
          </p:cNvSpPr>
          <p:nvPr>
            <p:ph type="sldNum" sz="quarter" idx="11"/>
          </p:nvPr>
        </p:nvSpPr>
        <p:spPr/>
        <p:txBody>
          <a:bodyPr/>
          <a:lstStyle/>
          <a:p>
            <a:fld id="{294A09A9-5501-47C1-A89A-A340965A2BE2}" type="slidenum">
              <a:rPr lang="en-US" smtClean="0"/>
              <a:pPr/>
              <a:t>12</a:t>
            </a:fld>
            <a:endParaRPr lang="en-US" dirty="0"/>
          </a:p>
        </p:txBody>
      </p:sp>
      <p:sp>
        <p:nvSpPr>
          <p:cNvPr id="38" name="TextBox 37">
            <a:extLst>
              <a:ext uri="{FF2B5EF4-FFF2-40B4-BE49-F238E27FC236}">
                <a16:creationId xmlns:a16="http://schemas.microsoft.com/office/drawing/2014/main" id="{EAB70B40-7FBA-2E3C-36B8-BE281F1C88EB}"/>
              </a:ext>
            </a:extLst>
          </p:cNvPr>
          <p:cNvSpPr txBox="1"/>
          <p:nvPr/>
        </p:nvSpPr>
        <p:spPr>
          <a:xfrm>
            <a:off x="6812280" y="1148779"/>
            <a:ext cx="4242816" cy="3416320"/>
          </a:xfrm>
          <a:prstGeom prst="rect">
            <a:avLst/>
          </a:prstGeom>
          <a:noFill/>
        </p:spPr>
        <p:txBody>
          <a:bodyPr wrap="square" rtlCol="0">
            <a:spAutoFit/>
          </a:bodyPr>
          <a:lstStyle/>
          <a:p>
            <a:r>
              <a:rPr lang="en-US" b="0" i="0" dirty="0">
                <a:solidFill>
                  <a:srgbClr val="202122"/>
                </a:solidFill>
                <a:effectLst/>
                <a:latin typeface="Arial" panose="020B0604020202020204" pitchFamily="34" charset="0"/>
              </a:rPr>
              <a:t>A </a:t>
            </a:r>
            <a:r>
              <a:rPr lang="en-US" b="1" i="0" dirty="0">
                <a:solidFill>
                  <a:srgbClr val="202122"/>
                </a:solidFill>
                <a:effectLst/>
                <a:latin typeface="Arial" panose="020B0604020202020204" pitchFamily="34" charset="0"/>
              </a:rPr>
              <a:t>DC-to-DC converter</a:t>
            </a:r>
            <a:r>
              <a:rPr lang="en-US" b="0" i="0" dirty="0">
                <a:solidFill>
                  <a:srgbClr val="202122"/>
                </a:solidFill>
                <a:effectLst/>
                <a:latin typeface="Arial" panose="020B0604020202020204" pitchFamily="34" charset="0"/>
              </a:rPr>
              <a:t> is an </a:t>
            </a:r>
            <a:r>
              <a:rPr lang="en-US" b="0" i="0" u="none" strike="noStrike" dirty="0">
                <a:solidFill>
                  <a:srgbClr val="3366CC"/>
                </a:solidFill>
                <a:effectLst/>
                <a:latin typeface="Arial" panose="020B0604020202020204" pitchFamily="34" charset="0"/>
                <a:hlinkClick r:id="rId2" tooltip="Electronic circuit"/>
              </a:rPr>
              <a:t>electronic circuit</a:t>
            </a:r>
            <a:r>
              <a:rPr lang="en-US" b="0" i="0" dirty="0">
                <a:solidFill>
                  <a:srgbClr val="202122"/>
                </a:solidFill>
                <a:effectLst/>
                <a:latin typeface="Arial" panose="020B0604020202020204" pitchFamily="34" charset="0"/>
              </a:rPr>
              <a:t> that converts a source of </a:t>
            </a:r>
            <a:r>
              <a:rPr lang="en-US" b="0" i="0" u="none" strike="noStrike" dirty="0">
                <a:solidFill>
                  <a:srgbClr val="3366CC"/>
                </a:solidFill>
                <a:effectLst/>
                <a:latin typeface="Arial" panose="020B0604020202020204" pitchFamily="34" charset="0"/>
                <a:hlinkClick r:id="rId3" tooltip="Direct current"/>
              </a:rPr>
              <a:t>direct current</a:t>
            </a:r>
            <a:r>
              <a:rPr lang="en-US" b="0" i="0" dirty="0">
                <a:solidFill>
                  <a:srgbClr val="202122"/>
                </a:solidFill>
                <a:effectLst/>
                <a:latin typeface="Arial" panose="020B0604020202020204" pitchFamily="34" charset="0"/>
              </a:rPr>
              <a:t> (DC) from one </a:t>
            </a:r>
            <a:r>
              <a:rPr lang="en-US" b="0" i="0" u="none" strike="noStrike" dirty="0">
                <a:solidFill>
                  <a:srgbClr val="3366CC"/>
                </a:solidFill>
                <a:effectLst/>
                <a:latin typeface="Arial" panose="020B0604020202020204" pitchFamily="34" charset="0"/>
                <a:hlinkClick r:id="rId4" tooltip="Voltage"/>
              </a:rPr>
              <a:t>voltage</a:t>
            </a:r>
            <a:r>
              <a:rPr lang="en-US" b="0" i="0" dirty="0">
                <a:solidFill>
                  <a:srgbClr val="202122"/>
                </a:solidFill>
                <a:effectLst/>
                <a:latin typeface="Arial" panose="020B0604020202020204" pitchFamily="34" charset="0"/>
              </a:rPr>
              <a:t> level to another. It is a type of electrical power converter. Power levels range from very low to very high.</a:t>
            </a:r>
            <a:endParaRPr lang="en-US" dirty="0">
              <a:solidFill>
                <a:srgbClr val="202122"/>
              </a:solidFill>
              <a:latin typeface="Arial" panose="020B0604020202020204" pitchFamily="34" charset="0"/>
            </a:endParaRPr>
          </a:p>
          <a:p>
            <a:pPr algn="just">
              <a:buFont typeface="+mj-lt"/>
              <a:buAutoNum type="arabicPeriod"/>
            </a:pPr>
            <a:r>
              <a:rPr lang="en-IN" dirty="0">
                <a:solidFill>
                  <a:srgbClr val="2C2F34"/>
                </a:solidFill>
                <a:latin typeface="arial" panose="020B0604020202020204" pitchFamily="34" charset="0"/>
              </a:rPr>
              <a:t>1</a:t>
            </a:r>
            <a:r>
              <a:rPr lang="en-IN" b="0" i="0" dirty="0">
                <a:solidFill>
                  <a:srgbClr val="2C2F34"/>
                </a:solidFill>
                <a:effectLst/>
                <a:latin typeface="arial" panose="020B0604020202020204" pitchFamily="34" charset="0"/>
              </a:rPr>
              <a:t>x2 ter</a:t>
            </a:r>
            <a:r>
              <a:rPr lang="en-IN" dirty="0">
                <a:solidFill>
                  <a:srgbClr val="2C2F34"/>
                </a:solidFill>
                <a:latin typeface="arial" panose="020B0604020202020204" pitchFamily="34" charset="0"/>
              </a:rPr>
              <a:t>minals</a:t>
            </a:r>
          </a:p>
          <a:p>
            <a:pPr algn="just">
              <a:buFont typeface="+mj-lt"/>
              <a:buAutoNum type="arabicPeriod"/>
            </a:pPr>
            <a:r>
              <a:rPr lang="en-IN" b="0" i="0" dirty="0">
                <a:solidFill>
                  <a:srgbClr val="2C2F34"/>
                </a:solidFill>
                <a:effectLst/>
                <a:latin typeface="arial" panose="020B0604020202020204" pitchFamily="34" charset="0"/>
              </a:rPr>
              <a:t>LM7805 voltage reg</a:t>
            </a:r>
            <a:r>
              <a:rPr lang="en-IN" dirty="0">
                <a:solidFill>
                  <a:srgbClr val="2C2F34"/>
                </a:solidFill>
                <a:latin typeface="arial" panose="020B0604020202020204" pitchFamily="34" charset="0"/>
              </a:rPr>
              <a:t>ulator</a:t>
            </a:r>
          </a:p>
          <a:p>
            <a:pPr algn="just">
              <a:buFont typeface="+mj-lt"/>
              <a:buAutoNum type="arabicPeriod"/>
            </a:pPr>
            <a:r>
              <a:rPr lang="en-IN" dirty="0">
                <a:solidFill>
                  <a:srgbClr val="2C2F34"/>
                </a:solidFill>
                <a:latin typeface="arial" panose="020B0604020202020204" pitchFamily="34" charset="0"/>
              </a:rPr>
              <a:t>Capacitors</a:t>
            </a:r>
          </a:p>
          <a:p>
            <a:pPr algn="just">
              <a:buFont typeface="+mj-lt"/>
              <a:buAutoNum type="arabicPeriod"/>
            </a:pPr>
            <a:r>
              <a:rPr lang="en-IN" b="0" i="0" dirty="0">
                <a:solidFill>
                  <a:srgbClr val="2C2F34"/>
                </a:solidFill>
                <a:effectLst/>
                <a:latin typeface="arial" panose="020B0604020202020204" pitchFamily="34" charset="0"/>
              </a:rPr>
              <a:t>LEDs</a:t>
            </a:r>
          </a:p>
          <a:p>
            <a:pPr algn="just">
              <a:buFont typeface="+mj-lt"/>
              <a:buAutoNum type="arabicPeriod"/>
            </a:pPr>
            <a:r>
              <a:rPr lang="en-IN">
                <a:solidFill>
                  <a:srgbClr val="2C2F34"/>
                </a:solidFill>
                <a:latin typeface="arial" panose="020B0604020202020204" pitchFamily="34" charset="0"/>
              </a:rPr>
              <a:t>Resistors</a:t>
            </a:r>
            <a:endParaRPr lang="en-IN" b="0" i="0" dirty="0">
              <a:solidFill>
                <a:srgbClr val="2C2F34"/>
              </a:solidFill>
              <a:effectLst/>
              <a:latin typeface="Arial" panose="020B0604020202020204" pitchFamily="34" charset="0"/>
            </a:endParaRPr>
          </a:p>
          <a:p>
            <a:endParaRPr lang="en-IN" dirty="0"/>
          </a:p>
        </p:txBody>
      </p:sp>
      <p:pic>
        <p:nvPicPr>
          <p:cNvPr id="6" name="Picture 5" descr="Diagram&#10;&#10;Description automatically generated">
            <a:extLst>
              <a:ext uri="{FF2B5EF4-FFF2-40B4-BE49-F238E27FC236}">
                <a16:creationId xmlns:a16="http://schemas.microsoft.com/office/drawing/2014/main" id="{47053B53-BB83-B117-4D2E-1716E5271DFE}"/>
              </a:ext>
            </a:extLst>
          </p:cNvPr>
          <p:cNvPicPr>
            <a:picLocks noChangeAspect="1"/>
          </p:cNvPicPr>
          <p:nvPr/>
        </p:nvPicPr>
        <p:blipFill rotWithShape="1">
          <a:blip r:embed="rId5"/>
          <a:srcRect t="15739" r="222" b="30654"/>
          <a:stretch/>
        </p:blipFill>
        <p:spPr>
          <a:xfrm>
            <a:off x="1022605" y="1581150"/>
            <a:ext cx="5263896" cy="2543175"/>
          </a:xfrm>
          <a:prstGeom prst="rect">
            <a:avLst/>
          </a:prstGeom>
        </p:spPr>
      </p:pic>
    </p:spTree>
    <p:extLst>
      <p:ext uri="{BB962C8B-B14F-4D97-AF65-F5344CB8AC3E}">
        <p14:creationId xmlns:p14="http://schemas.microsoft.com/office/powerpoint/2010/main" val="253668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a:extLst>
              <a:ext uri="{FF2B5EF4-FFF2-40B4-BE49-F238E27FC236}">
                <a16:creationId xmlns:a16="http://schemas.microsoft.com/office/drawing/2014/main" id="{D9A0AA8E-BE3B-E949-89DB-0208EE4A67DD}"/>
              </a:ext>
            </a:extLst>
          </p:cNvPr>
          <p:cNvSpPr>
            <a:spLocks noGrp="1"/>
          </p:cNvSpPr>
          <p:nvPr>
            <p:ph type="title"/>
          </p:nvPr>
        </p:nvSpPr>
        <p:spPr/>
        <p:txBody>
          <a:bodyPr/>
          <a:lstStyle/>
          <a:p>
            <a:r>
              <a:rPr lang="en-US" dirty="0"/>
              <a:t>Meet our extended team</a:t>
            </a:r>
          </a:p>
        </p:txBody>
      </p:sp>
      <p:pic>
        <p:nvPicPr>
          <p:cNvPr id="53" name="Picture Placeholder 52" descr="Team member headshot">
            <a:extLst>
              <a:ext uri="{FF2B5EF4-FFF2-40B4-BE49-F238E27FC236}">
                <a16:creationId xmlns:a16="http://schemas.microsoft.com/office/drawing/2014/main" id="{3BEA71D8-370E-DE64-E87D-942444FFBC9B}"/>
              </a:ext>
            </a:extLst>
          </p:cNvPr>
          <p:cNvPicPr>
            <a:picLocks noGrp="1" noChangeAspect="1"/>
          </p:cNvPicPr>
          <p:nvPr>
            <p:ph type="pic" sz="quarter" idx="12"/>
          </p:nvPr>
        </p:nvPicPr>
        <p:blipFill rotWithShape="1">
          <a:blip r:embed="rId2"/>
          <a:srcRect l="68" r="68"/>
          <a:stretch/>
        </p:blipFill>
        <p:spPr/>
      </p:pic>
      <p:sp>
        <p:nvSpPr>
          <p:cNvPr id="21" name="Text Placeholder 20">
            <a:extLst>
              <a:ext uri="{FF2B5EF4-FFF2-40B4-BE49-F238E27FC236}">
                <a16:creationId xmlns:a16="http://schemas.microsoft.com/office/drawing/2014/main" id="{126B3CE3-4128-8F8E-0760-8B64348682F5}"/>
              </a:ext>
            </a:extLst>
          </p:cNvPr>
          <p:cNvSpPr>
            <a:spLocks noGrp="1"/>
          </p:cNvSpPr>
          <p:nvPr>
            <p:ph type="body" sz="quarter" idx="13"/>
          </p:nvPr>
        </p:nvSpPr>
        <p:spPr/>
        <p:txBody>
          <a:bodyPr/>
          <a:lstStyle/>
          <a:p>
            <a:r>
              <a:rPr lang="en-US" dirty="0"/>
              <a:t>Takuma Hayashi​</a:t>
            </a:r>
          </a:p>
        </p:txBody>
      </p:sp>
      <p:sp>
        <p:nvSpPr>
          <p:cNvPr id="22" name="Text Placeholder 21">
            <a:extLst>
              <a:ext uri="{FF2B5EF4-FFF2-40B4-BE49-F238E27FC236}">
                <a16:creationId xmlns:a16="http://schemas.microsoft.com/office/drawing/2014/main" id="{B8A775F3-D483-728E-181B-869ED9CBDF2F}"/>
              </a:ext>
            </a:extLst>
          </p:cNvPr>
          <p:cNvSpPr>
            <a:spLocks noGrp="1"/>
          </p:cNvSpPr>
          <p:nvPr>
            <p:ph type="body" sz="quarter" idx="14"/>
          </p:nvPr>
        </p:nvSpPr>
        <p:spPr/>
        <p:txBody>
          <a:bodyPr/>
          <a:lstStyle/>
          <a:p>
            <a:r>
              <a:rPr lang="en-US" dirty="0"/>
              <a:t>President</a:t>
            </a:r>
          </a:p>
        </p:txBody>
      </p:sp>
      <p:pic>
        <p:nvPicPr>
          <p:cNvPr id="55" name="Picture Placeholder 54" descr="Team member headshot">
            <a:extLst>
              <a:ext uri="{FF2B5EF4-FFF2-40B4-BE49-F238E27FC236}">
                <a16:creationId xmlns:a16="http://schemas.microsoft.com/office/drawing/2014/main" id="{573BD657-1FD7-F7DE-47ED-2932A5FD1ED8}"/>
              </a:ext>
            </a:extLst>
          </p:cNvPr>
          <p:cNvPicPr>
            <a:picLocks noGrp="1" noChangeAspect="1"/>
          </p:cNvPicPr>
          <p:nvPr>
            <p:ph type="pic" sz="quarter" idx="26"/>
          </p:nvPr>
        </p:nvPicPr>
        <p:blipFill rotWithShape="1">
          <a:blip r:embed="rId3"/>
          <a:srcRect l="68" r="68"/>
          <a:stretch/>
        </p:blipFill>
        <p:spPr/>
      </p:pic>
      <p:sp>
        <p:nvSpPr>
          <p:cNvPr id="3" name="Text Placeholder 2">
            <a:extLst>
              <a:ext uri="{FF2B5EF4-FFF2-40B4-BE49-F238E27FC236}">
                <a16:creationId xmlns:a16="http://schemas.microsoft.com/office/drawing/2014/main" id="{F4211D47-F384-6FA6-74CC-9C42CAC2FD22}"/>
              </a:ext>
            </a:extLst>
          </p:cNvPr>
          <p:cNvSpPr>
            <a:spLocks noGrp="1"/>
          </p:cNvSpPr>
          <p:nvPr>
            <p:ph type="body" sz="quarter" idx="25"/>
          </p:nvPr>
        </p:nvSpPr>
        <p:spPr/>
        <p:txBody>
          <a:bodyPr/>
          <a:lstStyle/>
          <a:p>
            <a:r>
              <a:rPr lang="en-US" dirty="0"/>
              <a:t>Graham Barnes</a:t>
            </a:r>
          </a:p>
        </p:txBody>
      </p:sp>
      <p:sp>
        <p:nvSpPr>
          <p:cNvPr id="2" name="Text Placeholder 1">
            <a:extLst>
              <a:ext uri="{FF2B5EF4-FFF2-40B4-BE49-F238E27FC236}">
                <a16:creationId xmlns:a16="http://schemas.microsoft.com/office/drawing/2014/main" id="{4492780A-B8DC-E841-9E8B-A14FF1779946}"/>
              </a:ext>
            </a:extLst>
          </p:cNvPr>
          <p:cNvSpPr>
            <a:spLocks noGrp="1"/>
          </p:cNvSpPr>
          <p:nvPr>
            <p:ph type="body" sz="quarter" idx="24"/>
          </p:nvPr>
        </p:nvSpPr>
        <p:spPr/>
        <p:txBody>
          <a:bodyPr/>
          <a:lstStyle/>
          <a:p>
            <a:r>
              <a:rPr lang="en-US" dirty="0"/>
              <a:t>VP Product</a:t>
            </a:r>
          </a:p>
        </p:txBody>
      </p:sp>
      <p:pic>
        <p:nvPicPr>
          <p:cNvPr id="57" name="Picture Placeholder 56" descr="Team member headshot">
            <a:extLst>
              <a:ext uri="{FF2B5EF4-FFF2-40B4-BE49-F238E27FC236}">
                <a16:creationId xmlns:a16="http://schemas.microsoft.com/office/drawing/2014/main" id="{5537191C-6B05-661B-509C-BF71751D1711}"/>
              </a:ext>
            </a:extLst>
          </p:cNvPr>
          <p:cNvPicPr>
            <a:picLocks noGrp="1" noChangeAspect="1"/>
          </p:cNvPicPr>
          <p:nvPr>
            <p:ph type="pic" sz="quarter" idx="17"/>
          </p:nvPr>
        </p:nvPicPr>
        <p:blipFill rotWithShape="1">
          <a:blip r:embed="rId4"/>
          <a:srcRect l="398" r="398"/>
          <a:stretch/>
        </p:blipFill>
        <p:spPr/>
      </p:pic>
      <p:sp>
        <p:nvSpPr>
          <p:cNvPr id="27" name="Text Placeholder 26">
            <a:extLst>
              <a:ext uri="{FF2B5EF4-FFF2-40B4-BE49-F238E27FC236}">
                <a16:creationId xmlns:a16="http://schemas.microsoft.com/office/drawing/2014/main" id="{AD3E159C-8F18-6271-D733-C11E52BA168F}"/>
              </a:ext>
            </a:extLst>
          </p:cNvPr>
          <p:cNvSpPr>
            <a:spLocks noGrp="1"/>
          </p:cNvSpPr>
          <p:nvPr>
            <p:ph type="body" sz="quarter" idx="19"/>
          </p:nvPr>
        </p:nvSpPr>
        <p:spPr/>
        <p:txBody>
          <a:bodyPr/>
          <a:lstStyle/>
          <a:p>
            <a:r>
              <a:rPr lang="en-US" dirty="0"/>
              <a:t>Mirjam Nilsson​</a:t>
            </a:r>
          </a:p>
        </p:txBody>
      </p:sp>
      <p:sp>
        <p:nvSpPr>
          <p:cNvPr id="26" name="Text Placeholder 25">
            <a:extLst>
              <a:ext uri="{FF2B5EF4-FFF2-40B4-BE49-F238E27FC236}">
                <a16:creationId xmlns:a16="http://schemas.microsoft.com/office/drawing/2014/main" id="{3B78A704-3F4C-BA60-E2A0-78C04422CC59}"/>
              </a:ext>
            </a:extLst>
          </p:cNvPr>
          <p:cNvSpPr>
            <a:spLocks noGrp="1"/>
          </p:cNvSpPr>
          <p:nvPr>
            <p:ph type="body" sz="quarter" idx="18"/>
          </p:nvPr>
        </p:nvSpPr>
        <p:spPr/>
        <p:txBody>
          <a:bodyPr/>
          <a:lstStyle/>
          <a:p>
            <a:r>
              <a:rPr lang="en-US" dirty="0"/>
              <a:t>Chief Executive Officer</a:t>
            </a:r>
          </a:p>
        </p:txBody>
      </p:sp>
      <p:pic>
        <p:nvPicPr>
          <p:cNvPr id="59" name="Picture Placeholder 58" descr="Team member headshot">
            <a:extLst>
              <a:ext uri="{FF2B5EF4-FFF2-40B4-BE49-F238E27FC236}">
                <a16:creationId xmlns:a16="http://schemas.microsoft.com/office/drawing/2014/main" id="{C8693117-B77E-25DF-B95D-DE556C542E7B}"/>
              </a:ext>
            </a:extLst>
          </p:cNvPr>
          <p:cNvPicPr>
            <a:picLocks noGrp="1" noChangeAspect="1"/>
          </p:cNvPicPr>
          <p:nvPr>
            <p:ph type="pic" sz="quarter" idx="29"/>
          </p:nvPr>
        </p:nvPicPr>
        <p:blipFill rotWithShape="1">
          <a:blip r:embed="rId5"/>
          <a:srcRect l="398" r="398"/>
          <a:stretch/>
        </p:blipFill>
        <p:spPr/>
      </p:pic>
      <p:sp>
        <p:nvSpPr>
          <p:cNvPr id="11" name="Text Placeholder 10">
            <a:extLst>
              <a:ext uri="{FF2B5EF4-FFF2-40B4-BE49-F238E27FC236}">
                <a16:creationId xmlns:a16="http://schemas.microsoft.com/office/drawing/2014/main" id="{D188C844-5F45-EB9F-D5DA-4584E17B1774}"/>
              </a:ext>
            </a:extLst>
          </p:cNvPr>
          <p:cNvSpPr>
            <a:spLocks noGrp="1"/>
          </p:cNvSpPr>
          <p:nvPr>
            <p:ph type="body" sz="quarter" idx="31"/>
          </p:nvPr>
        </p:nvSpPr>
        <p:spPr/>
        <p:txBody>
          <a:bodyPr/>
          <a:lstStyle/>
          <a:p>
            <a:r>
              <a:rPr lang="en-US" dirty="0"/>
              <a:t>Rowan Murphy</a:t>
            </a:r>
          </a:p>
        </p:txBody>
      </p:sp>
      <p:sp>
        <p:nvSpPr>
          <p:cNvPr id="10" name="Text Placeholder 9">
            <a:extLst>
              <a:ext uri="{FF2B5EF4-FFF2-40B4-BE49-F238E27FC236}">
                <a16:creationId xmlns:a16="http://schemas.microsoft.com/office/drawing/2014/main" id="{8A6F23DD-7C5D-ED60-22BD-5A8690CD301B}"/>
              </a:ext>
            </a:extLst>
          </p:cNvPr>
          <p:cNvSpPr>
            <a:spLocks noGrp="1"/>
          </p:cNvSpPr>
          <p:nvPr>
            <p:ph type="body" sz="quarter" idx="30"/>
          </p:nvPr>
        </p:nvSpPr>
        <p:spPr/>
        <p:txBody>
          <a:bodyPr/>
          <a:lstStyle/>
          <a:p>
            <a:r>
              <a:rPr lang="en-US" dirty="0"/>
              <a:t>SEO Strategist</a:t>
            </a:r>
          </a:p>
        </p:txBody>
      </p:sp>
      <p:pic>
        <p:nvPicPr>
          <p:cNvPr id="61" name="Picture Placeholder 60" descr="Team member headshot">
            <a:extLst>
              <a:ext uri="{FF2B5EF4-FFF2-40B4-BE49-F238E27FC236}">
                <a16:creationId xmlns:a16="http://schemas.microsoft.com/office/drawing/2014/main" id="{79C9E55F-F6EF-94D9-06CE-C6DD5072004B}"/>
              </a:ext>
            </a:extLst>
          </p:cNvPr>
          <p:cNvPicPr>
            <a:picLocks noGrp="1" noChangeAspect="1"/>
          </p:cNvPicPr>
          <p:nvPr>
            <p:ph type="pic" sz="quarter" idx="16"/>
          </p:nvPr>
        </p:nvPicPr>
        <p:blipFill rotWithShape="1">
          <a:blip r:embed="rId6"/>
          <a:srcRect l="330" r="330"/>
          <a:stretch/>
        </p:blipFill>
        <p:spPr/>
      </p:pic>
      <p:sp>
        <p:nvSpPr>
          <p:cNvPr id="29" name="Text Placeholder 28">
            <a:extLst>
              <a:ext uri="{FF2B5EF4-FFF2-40B4-BE49-F238E27FC236}">
                <a16:creationId xmlns:a16="http://schemas.microsoft.com/office/drawing/2014/main" id="{56569593-FAD4-3D3C-5FB2-6E9C7B4A0654}"/>
              </a:ext>
            </a:extLst>
          </p:cNvPr>
          <p:cNvSpPr>
            <a:spLocks noGrp="1"/>
          </p:cNvSpPr>
          <p:nvPr>
            <p:ph type="body" sz="quarter" idx="21"/>
          </p:nvPr>
        </p:nvSpPr>
        <p:spPr/>
        <p:txBody>
          <a:bodyPr/>
          <a:lstStyle/>
          <a:p>
            <a:r>
              <a:rPr lang="en-US" dirty="0"/>
              <a:t>Flora Berggren​</a:t>
            </a:r>
          </a:p>
        </p:txBody>
      </p:sp>
      <p:sp>
        <p:nvSpPr>
          <p:cNvPr id="28" name="Text Placeholder 27">
            <a:extLst>
              <a:ext uri="{FF2B5EF4-FFF2-40B4-BE49-F238E27FC236}">
                <a16:creationId xmlns:a16="http://schemas.microsoft.com/office/drawing/2014/main" id="{B7455CD5-CB03-E684-FC3F-FE70DF6C472F}"/>
              </a:ext>
            </a:extLst>
          </p:cNvPr>
          <p:cNvSpPr>
            <a:spLocks noGrp="1"/>
          </p:cNvSpPr>
          <p:nvPr>
            <p:ph type="body" sz="quarter" idx="20"/>
          </p:nvPr>
        </p:nvSpPr>
        <p:spPr/>
        <p:txBody>
          <a:bodyPr/>
          <a:lstStyle/>
          <a:p>
            <a:r>
              <a:rPr lang="en-US" dirty="0"/>
              <a:t>Chief Operations Officer</a:t>
            </a:r>
          </a:p>
        </p:txBody>
      </p:sp>
      <p:pic>
        <p:nvPicPr>
          <p:cNvPr id="63" name="Picture Placeholder 62" descr="Team member headshot">
            <a:extLst>
              <a:ext uri="{FF2B5EF4-FFF2-40B4-BE49-F238E27FC236}">
                <a16:creationId xmlns:a16="http://schemas.microsoft.com/office/drawing/2014/main" id="{77185421-9478-DA6C-6E84-F1CE48E7C362}"/>
              </a:ext>
            </a:extLst>
          </p:cNvPr>
          <p:cNvPicPr>
            <a:picLocks noGrp="1" noChangeAspect="1"/>
          </p:cNvPicPr>
          <p:nvPr>
            <p:ph type="pic" sz="quarter" idx="28"/>
          </p:nvPr>
        </p:nvPicPr>
        <p:blipFill rotWithShape="1">
          <a:blip r:embed="rId7"/>
          <a:srcRect l="330" r="330"/>
          <a:stretch/>
        </p:blipFill>
        <p:spPr/>
      </p:pic>
      <p:sp>
        <p:nvSpPr>
          <p:cNvPr id="13" name="Text Placeholder 12">
            <a:extLst>
              <a:ext uri="{FF2B5EF4-FFF2-40B4-BE49-F238E27FC236}">
                <a16:creationId xmlns:a16="http://schemas.microsoft.com/office/drawing/2014/main" id="{E9D54E7A-7DF8-223A-8EE3-B26E84499FC0}"/>
              </a:ext>
            </a:extLst>
          </p:cNvPr>
          <p:cNvSpPr>
            <a:spLocks noGrp="1"/>
          </p:cNvSpPr>
          <p:nvPr>
            <p:ph type="body" sz="quarter" idx="33"/>
          </p:nvPr>
        </p:nvSpPr>
        <p:spPr/>
        <p:txBody>
          <a:bodyPr/>
          <a:lstStyle/>
          <a:p>
            <a:r>
              <a:rPr lang="en-US" dirty="0"/>
              <a:t>Elizabeth Moore</a:t>
            </a:r>
          </a:p>
        </p:txBody>
      </p:sp>
      <p:sp>
        <p:nvSpPr>
          <p:cNvPr id="12" name="Text Placeholder 11">
            <a:extLst>
              <a:ext uri="{FF2B5EF4-FFF2-40B4-BE49-F238E27FC236}">
                <a16:creationId xmlns:a16="http://schemas.microsoft.com/office/drawing/2014/main" id="{854E9C9A-95CA-ECE7-D282-67D6BF69ACA8}"/>
              </a:ext>
            </a:extLst>
          </p:cNvPr>
          <p:cNvSpPr>
            <a:spLocks noGrp="1"/>
          </p:cNvSpPr>
          <p:nvPr>
            <p:ph type="body" sz="quarter" idx="32"/>
          </p:nvPr>
        </p:nvSpPr>
        <p:spPr/>
        <p:txBody>
          <a:bodyPr/>
          <a:lstStyle/>
          <a:p>
            <a:r>
              <a:rPr lang="en-US" dirty="0"/>
              <a:t>Product Designer</a:t>
            </a:r>
          </a:p>
        </p:txBody>
      </p:sp>
      <p:pic>
        <p:nvPicPr>
          <p:cNvPr id="65" name="Picture Placeholder 64" descr="Team member headshot">
            <a:extLst>
              <a:ext uri="{FF2B5EF4-FFF2-40B4-BE49-F238E27FC236}">
                <a16:creationId xmlns:a16="http://schemas.microsoft.com/office/drawing/2014/main" id="{CAF68524-6EBE-A993-1AD3-20214DAF4FE9}"/>
              </a:ext>
            </a:extLst>
          </p:cNvPr>
          <p:cNvPicPr>
            <a:picLocks noGrp="1" noChangeAspect="1"/>
          </p:cNvPicPr>
          <p:nvPr>
            <p:ph type="pic" sz="quarter" idx="15"/>
          </p:nvPr>
        </p:nvPicPr>
        <p:blipFill rotWithShape="1">
          <a:blip r:embed="rId8"/>
          <a:srcRect l="330" r="330"/>
          <a:stretch/>
        </p:blipFill>
        <p:spPr/>
      </p:pic>
      <p:sp>
        <p:nvSpPr>
          <p:cNvPr id="31" name="Text Placeholder 30">
            <a:extLst>
              <a:ext uri="{FF2B5EF4-FFF2-40B4-BE49-F238E27FC236}">
                <a16:creationId xmlns:a16="http://schemas.microsoft.com/office/drawing/2014/main" id="{53D0BAA8-6F92-D5A9-9FA2-9533E81A8105}"/>
              </a:ext>
            </a:extLst>
          </p:cNvPr>
          <p:cNvSpPr>
            <a:spLocks noGrp="1"/>
          </p:cNvSpPr>
          <p:nvPr>
            <p:ph type="body" sz="quarter" idx="23"/>
          </p:nvPr>
        </p:nvSpPr>
        <p:spPr/>
        <p:txBody>
          <a:bodyPr/>
          <a:lstStyle/>
          <a:p>
            <a:r>
              <a:rPr lang="en-US" dirty="0"/>
              <a:t>Rajesh Santoshi​</a:t>
            </a:r>
          </a:p>
        </p:txBody>
      </p:sp>
      <p:sp>
        <p:nvSpPr>
          <p:cNvPr id="30" name="Text Placeholder 29">
            <a:extLst>
              <a:ext uri="{FF2B5EF4-FFF2-40B4-BE49-F238E27FC236}">
                <a16:creationId xmlns:a16="http://schemas.microsoft.com/office/drawing/2014/main" id="{CB833035-7F55-7728-8060-8204B10C959B}"/>
              </a:ext>
            </a:extLst>
          </p:cNvPr>
          <p:cNvSpPr>
            <a:spLocks noGrp="1"/>
          </p:cNvSpPr>
          <p:nvPr>
            <p:ph type="body" sz="quarter" idx="22"/>
          </p:nvPr>
        </p:nvSpPr>
        <p:spPr/>
        <p:txBody>
          <a:bodyPr/>
          <a:lstStyle/>
          <a:p>
            <a:r>
              <a:rPr lang="en-US" dirty="0"/>
              <a:t>VP Marketing</a:t>
            </a:r>
          </a:p>
        </p:txBody>
      </p:sp>
      <p:pic>
        <p:nvPicPr>
          <p:cNvPr id="67" name="Picture Placeholder 66" descr="Team member headshot">
            <a:extLst>
              <a:ext uri="{FF2B5EF4-FFF2-40B4-BE49-F238E27FC236}">
                <a16:creationId xmlns:a16="http://schemas.microsoft.com/office/drawing/2014/main" id="{9EAC3E97-8B44-239C-876D-05600F686C76}"/>
              </a:ext>
            </a:extLst>
          </p:cNvPr>
          <p:cNvPicPr>
            <a:picLocks noGrp="1" noChangeAspect="1"/>
          </p:cNvPicPr>
          <p:nvPr>
            <p:ph type="pic" sz="quarter" idx="27"/>
          </p:nvPr>
        </p:nvPicPr>
        <p:blipFill rotWithShape="1">
          <a:blip r:embed="rId9"/>
          <a:srcRect l="330" r="330"/>
          <a:stretch/>
        </p:blipFill>
        <p:spPr/>
      </p:pic>
      <p:sp>
        <p:nvSpPr>
          <p:cNvPr id="15" name="Text Placeholder 14">
            <a:extLst>
              <a:ext uri="{FF2B5EF4-FFF2-40B4-BE49-F238E27FC236}">
                <a16:creationId xmlns:a16="http://schemas.microsoft.com/office/drawing/2014/main" id="{6528BADF-56AA-6896-4CB1-89AC4CEC3E8B}"/>
              </a:ext>
            </a:extLst>
          </p:cNvPr>
          <p:cNvSpPr>
            <a:spLocks noGrp="1"/>
          </p:cNvSpPr>
          <p:nvPr>
            <p:ph type="body" sz="quarter" idx="35"/>
          </p:nvPr>
        </p:nvSpPr>
        <p:spPr/>
        <p:txBody>
          <a:bodyPr/>
          <a:lstStyle/>
          <a:p>
            <a:r>
              <a:rPr lang="en-US" dirty="0"/>
              <a:t>Robin Kline</a:t>
            </a:r>
          </a:p>
        </p:txBody>
      </p:sp>
      <p:sp>
        <p:nvSpPr>
          <p:cNvPr id="14" name="Text Placeholder 13">
            <a:extLst>
              <a:ext uri="{FF2B5EF4-FFF2-40B4-BE49-F238E27FC236}">
                <a16:creationId xmlns:a16="http://schemas.microsoft.com/office/drawing/2014/main" id="{70938DEE-1BD1-2EEF-BB61-E47123F2C50B}"/>
              </a:ext>
            </a:extLst>
          </p:cNvPr>
          <p:cNvSpPr>
            <a:spLocks noGrp="1"/>
          </p:cNvSpPr>
          <p:nvPr>
            <p:ph type="body" sz="quarter" idx="34"/>
          </p:nvPr>
        </p:nvSpPr>
        <p:spPr/>
        <p:txBody>
          <a:bodyPr/>
          <a:lstStyle/>
          <a:p>
            <a:r>
              <a:rPr lang="en-US" dirty="0"/>
              <a:t>Content Developer</a:t>
            </a:r>
          </a:p>
        </p:txBody>
      </p:sp>
      <p:sp>
        <p:nvSpPr>
          <p:cNvPr id="4" name="Footer Placeholder 3">
            <a:extLst>
              <a:ext uri="{FF2B5EF4-FFF2-40B4-BE49-F238E27FC236}">
                <a16:creationId xmlns:a16="http://schemas.microsoft.com/office/drawing/2014/main" id="{F81227D3-F964-8FCA-9C7D-F5B249A2AAA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C753343-82B8-838D-9717-1489C689634C}"/>
              </a:ext>
            </a:extLst>
          </p:cNvPr>
          <p:cNvSpPr>
            <a:spLocks noGrp="1"/>
          </p:cNvSpPr>
          <p:nvPr>
            <p:ph type="sldNum" sz="quarter" idx="11"/>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971989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DC4AE-C2C4-A814-CC59-BD002AEF46FC}"/>
              </a:ext>
            </a:extLst>
          </p:cNvPr>
          <p:cNvSpPr>
            <a:spLocks noGrp="1"/>
          </p:cNvSpPr>
          <p:nvPr>
            <p:ph type="title"/>
          </p:nvPr>
        </p:nvSpPr>
        <p:spPr/>
        <p:txBody>
          <a:bodyPr/>
          <a:lstStyle/>
          <a:p>
            <a:r>
              <a:rPr lang="en-US" dirty="0">
                <a:solidFill>
                  <a:schemeClr val="accent3"/>
                </a:solidFill>
                <a:latin typeface="Baskerville Old Face" panose="02020602080505020303" pitchFamily="18" charset="77"/>
              </a:rPr>
              <a:t>Plan for product launch </a:t>
            </a:r>
            <a:endParaRPr lang="en-US" dirty="0"/>
          </a:p>
        </p:txBody>
      </p:sp>
      <p:sp>
        <p:nvSpPr>
          <p:cNvPr id="4" name="Footer Placeholder 3">
            <a:extLst>
              <a:ext uri="{FF2B5EF4-FFF2-40B4-BE49-F238E27FC236}">
                <a16:creationId xmlns:a16="http://schemas.microsoft.com/office/drawing/2014/main" id="{8C2F00B7-F64B-BD9F-339A-EE343262F312}"/>
              </a:ext>
            </a:extLst>
          </p:cNvPr>
          <p:cNvSpPr>
            <a:spLocks noGrp="1"/>
          </p:cNvSpPr>
          <p:nvPr>
            <p:ph type="ftr" sz="quarter" idx="10"/>
          </p:nvPr>
        </p:nvSpPr>
        <p:spPr>
          <a:xfrm>
            <a:off x="398664" y="6356350"/>
            <a:ext cx="4114800" cy="365125"/>
          </a:xfrm>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67CEE5A-421C-AB04-0186-6EC788070186}"/>
              </a:ext>
            </a:extLst>
          </p:cNvPr>
          <p:cNvSpPr>
            <a:spLocks noGrp="1"/>
          </p:cNvSpPr>
          <p:nvPr>
            <p:ph type="sldNum" sz="quarter" idx="11"/>
          </p:nvPr>
        </p:nvSpPr>
        <p:spPr>
          <a:xfrm>
            <a:off x="9067797" y="6356350"/>
            <a:ext cx="2743200" cy="365125"/>
          </a:xfrm>
        </p:spPr>
        <p:txBody>
          <a:bodyPr/>
          <a:lstStyle/>
          <a:p>
            <a:fld id="{294A09A9-5501-47C1-A89A-A340965A2BE2}" type="slidenum">
              <a:rPr lang="en-US" smtClean="0"/>
              <a:t>14</a:t>
            </a:fld>
            <a:endParaRPr lang="en-US" dirty="0"/>
          </a:p>
        </p:txBody>
      </p:sp>
      <p:graphicFrame>
        <p:nvGraphicFramePr>
          <p:cNvPr id="7" name="Content Placeholder 3" descr="Timeline Placeholder ">
            <a:extLst>
              <a:ext uri="{FF2B5EF4-FFF2-40B4-BE49-F238E27FC236}">
                <a16:creationId xmlns:a16="http://schemas.microsoft.com/office/drawing/2014/main" id="{C1D7FEFA-7A16-2FA3-C133-D72EC12F246F}"/>
              </a:ext>
            </a:extLst>
          </p:cNvPr>
          <p:cNvGraphicFramePr>
            <a:graphicFrameLocks noGrp="1"/>
          </p:cNvGraphicFramePr>
          <p:nvPr>
            <p:ph idx="1"/>
            <p:extLst>
              <p:ext uri="{D42A27DB-BD31-4B8C-83A1-F6EECF244321}">
                <p14:modId xmlns:p14="http://schemas.microsoft.com/office/powerpoint/2010/main" val="1764463222"/>
              </p:ext>
            </p:extLst>
          </p:nvPr>
        </p:nvGraphicFramePr>
        <p:xfrm>
          <a:off x="838200" y="2990850"/>
          <a:ext cx="10515600" cy="3473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19058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E6A01-1D8C-E82D-69CE-C1BEA5E0330D}"/>
              </a:ext>
            </a:extLst>
          </p:cNvPr>
          <p:cNvSpPr>
            <a:spLocks noGrp="1"/>
          </p:cNvSpPr>
          <p:nvPr>
            <p:ph type="title"/>
          </p:nvPr>
        </p:nvSpPr>
        <p:spPr/>
        <p:txBody>
          <a:bodyPr/>
          <a:lstStyle/>
          <a:p>
            <a:r>
              <a:rPr lang="en-US" dirty="0">
                <a:solidFill>
                  <a:schemeClr val="accent3"/>
                </a:solidFill>
                <a:latin typeface="Baskerville Old Face" panose="02020602080505020303" pitchFamily="18" charset="77"/>
                <a:ea typeface="Baskerville" panose="02020502070401020303" pitchFamily="18" charset="0"/>
              </a:rPr>
              <a:t>Timeline</a:t>
            </a:r>
            <a:r>
              <a:rPr lang="en-US" dirty="0">
                <a:solidFill>
                  <a:schemeClr val="accent3"/>
                </a:solidFill>
                <a:latin typeface="Baskerville Old Face" panose="02020602080505020303" pitchFamily="18" charset="77"/>
              </a:rPr>
              <a:t> </a:t>
            </a:r>
            <a:endParaRPr lang="en-US" dirty="0"/>
          </a:p>
        </p:txBody>
      </p:sp>
      <p:sp>
        <p:nvSpPr>
          <p:cNvPr id="3" name="Footer Placeholder 2">
            <a:extLst>
              <a:ext uri="{FF2B5EF4-FFF2-40B4-BE49-F238E27FC236}">
                <a16:creationId xmlns:a16="http://schemas.microsoft.com/office/drawing/2014/main" id="{21137959-7D1F-FBB7-5094-07715179487F}"/>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A6E8D6E8-969C-81F9-8B97-1B42ED901A78}"/>
              </a:ext>
            </a:extLst>
          </p:cNvPr>
          <p:cNvSpPr>
            <a:spLocks noGrp="1"/>
          </p:cNvSpPr>
          <p:nvPr>
            <p:ph type="sldNum" sz="quarter" idx="11"/>
          </p:nvPr>
        </p:nvSpPr>
        <p:spPr/>
        <p:txBody>
          <a:bodyPr/>
          <a:lstStyle/>
          <a:p>
            <a:fld id="{294A09A9-5501-47C1-A89A-A340965A2BE2}" type="slidenum">
              <a:rPr lang="en-US" smtClean="0"/>
              <a:pPr/>
              <a:t>15</a:t>
            </a:fld>
            <a:endParaRPr lang="en-US" dirty="0"/>
          </a:p>
        </p:txBody>
      </p:sp>
      <p:graphicFrame>
        <p:nvGraphicFramePr>
          <p:cNvPr id="7" name="Diagram 2" descr="Timeline">
            <a:extLst>
              <a:ext uri="{FF2B5EF4-FFF2-40B4-BE49-F238E27FC236}">
                <a16:creationId xmlns:a16="http://schemas.microsoft.com/office/drawing/2014/main" id="{1A75E301-F81B-604F-0C9B-A25BF04F0642}"/>
              </a:ext>
            </a:extLst>
          </p:cNvPr>
          <p:cNvGraphicFramePr>
            <a:graphicFrameLocks noGrp="1"/>
          </p:cNvGraphicFramePr>
          <p:nvPr>
            <p:ph sz="quarter" idx="12"/>
            <p:extLst>
              <p:ext uri="{D42A27DB-BD31-4B8C-83A1-F6EECF244321}">
                <p14:modId xmlns:p14="http://schemas.microsoft.com/office/powerpoint/2010/main" val="1588025317"/>
              </p:ext>
            </p:extLst>
          </p:nvPr>
        </p:nvGraphicFramePr>
        <p:xfrm>
          <a:off x="974725" y="2614613"/>
          <a:ext cx="10242550" cy="3319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893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p:txBody>
          <a:bodyPr/>
          <a:lstStyle/>
          <a:p>
            <a:r>
              <a:rPr lang="en-US" dirty="0"/>
              <a:t>Areas of focus</a:t>
            </a:r>
          </a:p>
        </p:txBody>
      </p:sp>
      <p:sp>
        <p:nvSpPr>
          <p:cNvPr id="26" name="Text Placeholder 25">
            <a:extLst>
              <a:ext uri="{FF2B5EF4-FFF2-40B4-BE49-F238E27FC236}">
                <a16:creationId xmlns:a16="http://schemas.microsoft.com/office/drawing/2014/main" id="{FAA80863-7DDD-E33E-7C2A-C806622CEF7D}"/>
              </a:ext>
            </a:extLst>
          </p:cNvPr>
          <p:cNvSpPr>
            <a:spLocks noGrp="1"/>
          </p:cNvSpPr>
          <p:nvPr>
            <p:ph type="body" sz="quarter" idx="13"/>
          </p:nvPr>
        </p:nvSpPr>
        <p:spPr/>
        <p:txBody>
          <a:bodyPr/>
          <a:lstStyle/>
          <a:p>
            <a:r>
              <a:rPr lang="en-US" dirty="0"/>
              <a:t>F</a:t>
            </a:r>
          </a:p>
        </p:txBody>
      </p:sp>
      <p:pic>
        <p:nvPicPr>
          <p:cNvPr id="10" name="Picture 9" descr="Floral leaf accent">
            <a:extLst>
              <a:ext uri="{FF2B5EF4-FFF2-40B4-BE49-F238E27FC236}">
                <a16:creationId xmlns:a16="http://schemas.microsoft.com/office/drawing/2014/main" id="{1CABBF9A-AC19-48D9-D218-D09928CE16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90394" y="3301247"/>
            <a:ext cx="1250823" cy="794641"/>
          </a:xfrm>
          <a:prstGeom prst="rect">
            <a:avLst/>
          </a:prstGeom>
        </p:spPr>
      </p:pic>
      <p:sp>
        <p:nvSpPr>
          <p:cNvPr id="3" name="Text Placeholder 2">
            <a:extLst>
              <a:ext uri="{FF2B5EF4-FFF2-40B4-BE49-F238E27FC236}">
                <a16:creationId xmlns:a16="http://schemas.microsoft.com/office/drawing/2014/main" id="{EFB90AB4-D228-4548-B072-726498212362}"/>
              </a:ext>
            </a:extLst>
          </p:cNvPr>
          <p:cNvSpPr>
            <a:spLocks noGrp="1"/>
          </p:cNvSpPr>
          <p:nvPr>
            <p:ph type="body" idx="1"/>
          </p:nvPr>
        </p:nvSpPr>
        <p:spPr/>
        <p:txBody>
          <a:bodyPr/>
          <a:lstStyle/>
          <a:p>
            <a:r>
              <a:rPr lang="en-US" dirty="0"/>
              <a:t>B2B market scenarios</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sz="half" idx="2"/>
          </p:nvPr>
        </p:nvSpPr>
        <p:spPr/>
        <p:txBody>
          <a:bodyPr/>
          <a:lstStyle/>
          <a:p>
            <a:r>
              <a:rPr lang="en-US" dirty="0"/>
              <a:t>Develop winning strategies to keep ahead of the competition</a:t>
            </a:r>
          </a:p>
          <a:p>
            <a:r>
              <a:rPr lang="en-US" dirty="0"/>
              <a:t>Capitalize </a:t>
            </a:r>
            <a:r>
              <a:rPr lang="en-US"/>
              <a:t>on low-hanging </a:t>
            </a:r>
            <a:r>
              <a:rPr lang="en-US" dirty="0"/>
              <a:t>fruit to identify a ballpark value</a:t>
            </a:r>
          </a:p>
          <a:p>
            <a:r>
              <a:rPr lang="en-US" dirty="0"/>
              <a:t>Visualize customer directed convergence</a:t>
            </a:r>
          </a:p>
        </p:txBody>
      </p:sp>
      <p:sp>
        <p:nvSpPr>
          <p:cNvPr id="6" name="Text Placeholder 5">
            <a:extLst>
              <a:ext uri="{FF2B5EF4-FFF2-40B4-BE49-F238E27FC236}">
                <a16:creationId xmlns:a16="http://schemas.microsoft.com/office/drawing/2014/main" id="{F5018B6D-E395-49AD-92AD-AD69E3AB40C3}"/>
              </a:ext>
            </a:extLst>
          </p:cNvPr>
          <p:cNvSpPr>
            <a:spLocks noGrp="1"/>
          </p:cNvSpPr>
          <p:nvPr>
            <p:ph type="body" sz="quarter" idx="3"/>
          </p:nvPr>
        </p:nvSpPr>
        <p:spPr/>
        <p:txBody>
          <a:bodyPr/>
          <a:lstStyle/>
          <a:p>
            <a:r>
              <a:rPr lang="en-US" dirty="0"/>
              <a:t>Cloud-based opportunities</a:t>
            </a:r>
          </a:p>
        </p:txBody>
      </p:sp>
      <p:sp>
        <p:nvSpPr>
          <p:cNvPr id="5" name="Content Placeholder 4">
            <a:extLst>
              <a:ext uri="{FF2B5EF4-FFF2-40B4-BE49-F238E27FC236}">
                <a16:creationId xmlns:a16="http://schemas.microsoft.com/office/drawing/2014/main" id="{BDB9D020-1E25-453D-83DF-1420ACD3968D}"/>
              </a:ext>
            </a:extLst>
          </p:cNvPr>
          <p:cNvSpPr>
            <a:spLocks noGrp="1"/>
          </p:cNvSpPr>
          <p:nvPr>
            <p:ph sz="quarter" idx="4"/>
          </p:nvPr>
        </p:nvSpPr>
        <p:spPr/>
        <p:txBody>
          <a:bodyPr/>
          <a:lstStyle/>
          <a:p>
            <a:r>
              <a:rPr lang="en-US" dirty="0"/>
              <a:t>Iterative approaches to corporate strategy</a:t>
            </a:r>
          </a:p>
          <a:p>
            <a:r>
              <a:rPr lang="en-US" dirty="0"/>
              <a:t>Establish a management framework from the inside</a:t>
            </a:r>
          </a:p>
        </p:txBody>
      </p:sp>
      <p:sp>
        <p:nvSpPr>
          <p:cNvPr id="7" name="Footer Placeholder 6">
            <a:extLst>
              <a:ext uri="{FF2B5EF4-FFF2-40B4-BE49-F238E27FC236}">
                <a16:creationId xmlns:a16="http://schemas.microsoft.com/office/drawing/2014/main" id="{486CE65B-C283-8A90-DF86-161AC356BEA0}"/>
              </a:ext>
            </a:extLst>
          </p:cNvPr>
          <p:cNvSpPr>
            <a:spLocks noGrp="1"/>
          </p:cNvSpPr>
          <p:nvPr>
            <p:ph type="ftr" sz="quarter" idx="11"/>
          </p:nvPr>
        </p:nvSpPr>
        <p:spPr/>
        <p:txBody>
          <a:bodyPr/>
          <a:lstStyle/>
          <a:p>
            <a:r>
              <a:rPr lang="en-US" dirty="0"/>
              <a:t>Presentation title</a:t>
            </a:r>
          </a:p>
        </p:txBody>
      </p:sp>
      <p:sp>
        <p:nvSpPr>
          <p:cNvPr id="9" name="Slide Number Placeholder 7">
            <a:extLst>
              <a:ext uri="{FF2B5EF4-FFF2-40B4-BE49-F238E27FC236}">
                <a16:creationId xmlns:a16="http://schemas.microsoft.com/office/drawing/2014/main" id="{FEDDE84F-33A7-1FC6-0912-6F42974F3C31}"/>
              </a:ext>
            </a:extLst>
          </p:cNvPr>
          <p:cNvSpPr>
            <a:spLocks noGrp="1"/>
          </p:cNvSpPr>
          <p:nvPr>
            <p:ph type="sldNum" sz="quarter" idx="12"/>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2985610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F4D5B-3E14-1349-3E16-232AA74EEBAF}"/>
              </a:ext>
            </a:extLst>
          </p:cNvPr>
          <p:cNvSpPr>
            <a:spLocks noGrp="1"/>
          </p:cNvSpPr>
          <p:nvPr>
            <p:ph type="title"/>
          </p:nvPr>
        </p:nvSpPr>
        <p:spPr/>
        <p:txBody>
          <a:bodyPr/>
          <a:lstStyle/>
          <a:p>
            <a:r>
              <a:rPr lang="en-US" dirty="0">
                <a:solidFill>
                  <a:schemeClr val="accent3"/>
                </a:solidFill>
                <a:latin typeface="Baskerville Old Face" panose="02020602080505020303" pitchFamily="18" charset="77"/>
                <a:ea typeface="Baskerville" panose="02020502070401020303" pitchFamily="18" charset="0"/>
              </a:rPr>
              <a:t>How we get there</a:t>
            </a:r>
            <a:endParaRPr lang="en-US" dirty="0"/>
          </a:p>
        </p:txBody>
      </p:sp>
      <p:sp>
        <p:nvSpPr>
          <p:cNvPr id="3" name="Text Placeholder 2">
            <a:extLst>
              <a:ext uri="{FF2B5EF4-FFF2-40B4-BE49-F238E27FC236}">
                <a16:creationId xmlns:a16="http://schemas.microsoft.com/office/drawing/2014/main" id="{E698CE0E-745C-A7EE-B0DE-4912A73B00D8}"/>
              </a:ext>
            </a:extLst>
          </p:cNvPr>
          <p:cNvSpPr>
            <a:spLocks noGrp="1"/>
          </p:cNvSpPr>
          <p:nvPr>
            <p:ph type="body" idx="1"/>
          </p:nvPr>
        </p:nvSpPr>
        <p:spPr/>
        <p:txBody>
          <a:bodyPr/>
          <a:lstStyle/>
          <a:p>
            <a:r>
              <a:rPr lang="en-US" sz="2000" dirty="0">
                <a:solidFill>
                  <a:schemeClr val="accent3"/>
                </a:solidFill>
                <a:latin typeface="Baskerville Old Face" panose="02020602080505020303" pitchFamily="18" charset="77"/>
                <a:ea typeface="Baskerville" panose="02020502070401020303" pitchFamily="18" charset="0"/>
                <a:cs typeface="+mn-lt"/>
              </a:rPr>
              <a:t>ROI</a:t>
            </a:r>
            <a:endParaRPr lang="en-US" dirty="0"/>
          </a:p>
        </p:txBody>
      </p:sp>
      <p:sp>
        <p:nvSpPr>
          <p:cNvPr id="4" name="Content Placeholder 3">
            <a:extLst>
              <a:ext uri="{FF2B5EF4-FFF2-40B4-BE49-F238E27FC236}">
                <a16:creationId xmlns:a16="http://schemas.microsoft.com/office/drawing/2014/main" id="{E336DC79-3EA6-7325-3D0B-C041B850142A}"/>
              </a:ext>
            </a:extLst>
          </p:cNvPr>
          <p:cNvSpPr>
            <a:spLocks noGrp="1"/>
          </p:cNvSpPr>
          <p:nvPr>
            <p:ph sz="half" idx="2"/>
          </p:nvPr>
        </p:nvSpPr>
        <p:spPr/>
        <p:txBody>
          <a:bodyPr/>
          <a:lstStyle/>
          <a:p>
            <a:r>
              <a:rPr lang="en-US" sz="1600" dirty="0">
                <a:solidFill>
                  <a:schemeClr val="accent3"/>
                </a:solidFill>
                <a:latin typeface="Gill Sans Nova Light" panose="020B0302020104020203" pitchFamily="34" charset="0"/>
                <a:ea typeface="+mn-lt"/>
                <a:cs typeface="Gill Sans Light" panose="020B0302020104020203" pitchFamily="34" charset="-79"/>
              </a:rPr>
              <a:t>Envision multimedia-based expertise and cross-media growth strategies</a:t>
            </a:r>
          </a:p>
          <a:p>
            <a:r>
              <a:rPr lang="en-US" sz="1600" dirty="0">
                <a:solidFill>
                  <a:schemeClr val="accent3"/>
                </a:solidFill>
                <a:latin typeface="Gill Sans Nova Light" panose="020B0302020104020203" pitchFamily="34" charset="0"/>
                <a:ea typeface="+mn-lt"/>
                <a:cs typeface="Gill Sans Light" panose="020B0302020104020203" pitchFamily="34" charset="-79"/>
              </a:rPr>
              <a:t>Visualize quality intellectual capital</a:t>
            </a:r>
          </a:p>
          <a:p>
            <a:r>
              <a:rPr lang="en-US" sz="1600" dirty="0">
                <a:solidFill>
                  <a:schemeClr val="accent3"/>
                </a:solidFill>
                <a:latin typeface="Gill Sans Nova Light" panose="020B0302020104020203" pitchFamily="34" charset="0"/>
                <a:ea typeface="+mn-lt"/>
                <a:cs typeface="Gill Sans Light" panose="020B0302020104020203" pitchFamily="34" charset="-79"/>
              </a:rPr>
              <a:t>Engage worldwide methodologies with web-enabled technologies</a:t>
            </a:r>
          </a:p>
        </p:txBody>
      </p:sp>
      <p:sp>
        <p:nvSpPr>
          <p:cNvPr id="5" name="Text Placeholder 4">
            <a:extLst>
              <a:ext uri="{FF2B5EF4-FFF2-40B4-BE49-F238E27FC236}">
                <a16:creationId xmlns:a16="http://schemas.microsoft.com/office/drawing/2014/main" id="{8FD645B0-0A7B-7091-C8D6-E7D27FA25E51}"/>
              </a:ext>
            </a:extLst>
          </p:cNvPr>
          <p:cNvSpPr>
            <a:spLocks noGrp="1"/>
          </p:cNvSpPr>
          <p:nvPr>
            <p:ph type="body" sz="quarter" idx="3"/>
          </p:nvPr>
        </p:nvSpPr>
        <p:spPr/>
        <p:txBody>
          <a:bodyPr/>
          <a:lstStyle/>
          <a:p>
            <a:pPr marL="0" indent="0">
              <a:buFont typeface="Arial" panose="020B0604020202020204" pitchFamily="34" charset="0"/>
              <a:buNone/>
            </a:pPr>
            <a:r>
              <a:rPr lang="en-US" sz="2000" dirty="0">
                <a:solidFill>
                  <a:schemeClr val="accent3"/>
                </a:solidFill>
                <a:latin typeface="Baskerville Old Face" panose="02020602080505020303" pitchFamily="18" charset="77"/>
                <a:ea typeface="Baskerville" panose="02020502070401020303" pitchFamily="18" charset="0"/>
              </a:rPr>
              <a:t>Niche</a:t>
            </a:r>
            <a:r>
              <a:rPr lang="en-US" sz="2000" dirty="0">
                <a:solidFill>
                  <a:schemeClr val="accent3"/>
                </a:solidFill>
                <a:latin typeface="Baskerville Old Face" panose="02020602080505020303" pitchFamily="18" charset="77"/>
                <a:ea typeface="Baskerville" panose="02020502070401020303" pitchFamily="18" charset="0"/>
                <a:cs typeface="+mn-lt"/>
              </a:rPr>
              <a:t> markets</a:t>
            </a:r>
            <a:endParaRPr lang="en-US" sz="2000" dirty="0">
              <a:solidFill>
                <a:schemeClr val="accent3"/>
              </a:solidFill>
              <a:latin typeface="Baskerville Old Face" panose="02020602080505020303" pitchFamily="18" charset="77"/>
              <a:ea typeface="Baskerville" panose="02020502070401020303" pitchFamily="18" charset="0"/>
            </a:endParaRPr>
          </a:p>
        </p:txBody>
      </p:sp>
      <p:sp>
        <p:nvSpPr>
          <p:cNvPr id="6" name="Content Placeholder 5">
            <a:extLst>
              <a:ext uri="{FF2B5EF4-FFF2-40B4-BE49-F238E27FC236}">
                <a16:creationId xmlns:a16="http://schemas.microsoft.com/office/drawing/2014/main" id="{3C7B8494-23AF-BB4F-382C-D2B07675EBB6}"/>
              </a:ext>
            </a:extLst>
          </p:cNvPr>
          <p:cNvSpPr>
            <a:spLocks noGrp="1"/>
          </p:cNvSpPr>
          <p:nvPr>
            <p:ph sz="quarter" idx="4"/>
          </p:nvPr>
        </p:nvSpPr>
        <p:spPr/>
        <p:txBody>
          <a:bodyPr/>
          <a:lstStyle/>
          <a:p>
            <a:r>
              <a:rPr lang="en-US" sz="1600" dirty="0">
                <a:solidFill>
                  <a:schemeClr val="accent3"/>
                </a:solidFill>
                <a:latin typeface="Gill Sans Nova Light" panose="020B0302020104020203" pitchFamily="34" charset="0"/>
                <a:ea typeface="+mn-lt"/>
                <a:cs typeface="Gill Sans Light" panose="020B0302020104020203" pitchFamily="34" charset="-79"/>
              </a:rPr>
              <a:t>Pursue scalable customer service through sustainable strategies</a:t>
            </a:r>
          </a:p>
          <a:p>
            <a:r>
              <a:rPr lang="en-US" sz="1600" dirty="0">
                <a:solidFill>
                  <a:schemeClr val="accent3"/>
                </a:solidFill>
                <a:latin typeface="Gill Sans Nova Light" panose="020B0302020104020203" pitchFamily="34" charset="0"/>
                <a:ea typeface="+mn-lt"/>
                <a:cs typeface="Gill Sans Light" panose="020B0302020104020203" pitchFamily="34" charset="-79"/>
              </a:rPr>
              <a:t>Engage top-line web services with cutting-edge deliverables</a:t>
            </a:r>
            <a:endParaRPr lang="en-US" sz="1600" dirty="0">
              <a:solidFill>
                <a:schemeClr val="accent3"/>
              </a:solidFill>
              <a:latin typeface="Gill Sans Nova Light" panose="020B0302020104020203" pitchFamily="34" charset="0"/>
              <a:cs typeface="Gill Sans Light" panose="020B0302020104020203" pitchFamily="34" charset="-79"/>
            </a:endParaRPr>
          </a:p>
        </p:txBody>
      </p:sp>
      <p:sp>
        <p:nvSpPr>
          <p:cNvPr id="9" name="Text Placeholder 8">
            <a:extLst>
              <a:ext uri="{FF2B5EF4-FFF2-40B4-BE49-F238E27FC236}">
                <a16:creationId xmlns:a16="http://schemas.microsoft.com/office/drawing/2014/main" id="{F0CC0C3B-96FD-06F4-C3EC-91658544150B}"/>
              </a:ext>
            </a:extLst>
          </p:cNvPr>
          <p:cNvSpPr>
            <a:spLocks noGrp="1"/>
          </p:cNvSpPr>
          <p:nvPr>
            <p:ph type="body" sz="quarter" idx="13"/>
          </p:nvPr>
        </p:nvSpPr>
        <p:spPr/>
        <p:txBody>
          <a:bodyPr/>
          <a:lstStyle/>
          <a:p>
            <a:pPr marL="0" indent="0">
              <a:buNone/>
            </a:pPr>
            <a:r>
              <a:rPr lang="en-US" sz="2000" dirty="0">
                <a:solidFill>
                  <a:schemeClr val="accent3"/>
                </a:solidFill>
                <a:latin typeface="Baskerville Old Face" panose="02020602080505020303" pitchFamily="18" charset="77"/>
                <a:ea typeface="Baskerville" panose="02020502070401020303" pitchFamily="18" charset="0"/>
              </a:rPr>
              <a:t>Supply chains</a:t>
            </a:r>
          </a:p>
        </p:txBody>
      </p:sp>
      <p:sp>
        <p:nvSpPr>
          <p:cNvPr id="10" name="Content Placeholder 9">
            <a:extLst>
              <a:ext uri="{FF2B5EF4-FFF2-40B4-BE49-F238E27FC236}">
                <a16:creationId xmlns:a16="http://schemas.microsoft.com/office/drawing/2014/main" id="{6E802B29-40B6-000C-8EDD-903910D08A61}"/>
              </a:ext>
            </a:extLst>
          </p:cNvPr>
          <p:cNvSpPr>
            <a:spLocks noGrp="1"/>
          </p:cNvSpPr>
          <p:nvPr>
            <p:ph sz="quarter" idx="14"/>
          </p:nvPr>
        </p:nvSpPr>
        <p:spPr/>
        <p:txBody>
          <a:bodyPr/>
          <a:lstStyle/>
          <a:p>
            <a:r>
              <a:rPr lang="en-US" sz="1600" dirty="0">
                <a:solidFill>
                  <a:schemeClr val="accent3"/>
                </a:solidFill>
                <a:latin typeface="Gill Sans Nova Light" panose="020B0302020104020203" pitchFamily="34" charset="0"/>
                <a:ea typeface="+mn-lt"/>
                <a:cs typeface="Gill Sans Light" panose="020B0302020104020203" pitchFamily="34" charset="-79"/>
              </a:rPr>
              <a:t>Cultivate one-to-one customer service with robust ideas</a:t>
            </a:r>
            <a:endParaRPr lang="en-US" sz="1600" dirty="0">
              <a:solidFill>
                <a:schemeClr val="accent3"/>
              </a:solidFill>
              <a:latin typeface="Gill Sans Nova Light" panose="020B0302020104020203" pitchFamily="34" charset="0"/>
              <a:cs typeface="Gill Sans Light" panose="020B0302020104020203" pitchFamily="34" charset="-79"/>
            </a:endParaRPr>
          </a:p>
          <a:p>
            <a:r>
              <a:rPr lang="en-US" sz="1600" dirty="0">
                <a:solidFill>
                  <a:schemeClr val="accent3"/>
                </a:solidFill>
                <a:latin typeface="Gill Sans Nova Light" panose="020B0302020104020203" pitchFamily="34" charset="0"/>
                <a:ea typeface="+mn-lt"/>
                <a:cs typeface="Gill Sans Light" panose="020B0302020104020203" pitchFamily="34" charset="-79"/>
              </a:rPr>
              <a:t>Maximize timely deliverables for real-time schemas</a:t>
            </a:r>
            <a:endParaRPr lang="en-US" sz="1600" dirty="0">
              <a:solidFill>
                <a:schemeClr val="accent3"/>
              </a:solidFill>
              <a:latin typeface="Gill Sans Nova Light" panose="020B0302020104020203" pitchFamily="34" charset="0"/>
              <a:cs typeface="Gill Sans Light" panose="020B0302020104020203" pitchFamily="34" charset="-79"/>
            </a:endParaRPr>
          </a:p>
        </p:txBody>
      </p:sp>
      <p:sp>
        <p:nvSpPr>
          <p:cNvPr id="7" name="Footer Placeholder 6">
            <a:extLst>
              <a:ext uri="{FF2B5EF4-FFF2-40B4-BE49-F238E27FC236}">
                <a16:creationId xmlns:a16="http://schemas.microsoft.com/office/drawing/2014/main" id="{69D875C8-4D19-8AF8-6F98-F151E309145E}"/>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7130094C-EC6A-E6F3-2E57-202E962AAC87}"/>
              </a:ext>
            </a:extLst>
          </p:cNvPr>
          <p:cNvSpPr>
            <a:spLocks noGrp="1"/>
          </p:cNvSpPr>
          <p:nvPr>
            <p:ph type="sldNum" sz="quarter" idx="12"/>
          </p:nvPr>
        </p:nvSpPr>
        <p:spPr/>
        <p:txBody>
          <a:bodyPr/>
          <a:lstStyle/>
          <a:p>
            <a:fld id="{294A09A9-5501-47C1-A89A-A340965A2BE2}" type="slidenum">
              <a:rPr lang="en-US" smtClean="0"/>
              <a:t>17</a:t>
            </a:fld>
            <a:endParaRPr lang="en-US" dirty="0"/>
          </a:p>
        </p:txBody>
      </p:sp>
    </p:spTree>
    <p:extLst>
      <p:ext uri="{BB962C8B-B14F-4D97-AF65-F5344CB8AC3E}">
        <p14:creationId xmlns:p14="http://schemas.microsoft.com/office/powerpoint/2010/main" val="2068121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a:xfrm>
            <a:off x="1748028" y="1389888"/>
            <a:ext cx="8695944" cy="1325880"/>
          </a:xfrm>
        </p:spPr>
        <p:txBody>
          <a:bodyPr/>
          <a:lstStyle/>
          <a:p>
            <a:r>
              <a:rPr lang="en-US" dirty="0">
                <a:solidFill>
                  <a:schemeClr val="accent3"/>
                </a:solidFill>
                <a:latin typeface="Baskerville Old Face" panose="02020602080505020303" pitchFamily="18" charset="77"/>
              </a:rPr>
              <a:t>Summary</a:t>
            </a:r>
            <a:r>
              <a:rPr lang="en-US" dirty="0">
                <a:solidFill>
                  <a:schemeClr val="accent3"/>
                </a:solidFill>
              </a:rPr>
              <a:t> </a:t>
            </a:r>
            <a:endParaRPr lang="en-US" dirty="0"/>
          </a:p>
        </p:txBody>
      </p:sp>
      <p:sp>
        <p:nvSpPr>
          <p:cNvPr id="3" name="Content Placeholder 2">
            <a:extLst>
              <a:ext uri="{FF2B5EF4-FFF2-40B4-BE49-F238E27FC236}">
                <a16:creationId xmlns:a16="http://schemas.microsoft.com/office/drawing/2014/main" id="{DC9AC05D-560D-1665-8879-549C0B4EDE5C}"/>
              </a:ext>
            </a:extLst>
          </p:cNvPr>
          <p:cNvSpPr>
            <a:spLocks noGrp="1"/>
          </p:cNvSpPr>
          <p:nvPr>
            <p:ph idx="1"/>
          </p:nvPr>
        </p:nvSpPr>
        <p:spPr/>
        <p:txBody>
          <a:bodyPr/>
          <a:lstStyle/>
          <a:p>
            <a:pPr marL="0" indent="0" algn="ctr">
              <a:lnSpc>
                <a:spcPct val="100000"/>
              </a:lnSpc>
              <a:buNone/>
            </a:pPr>
            <a:r>
              <a:rPr lang="en-US" sz="2000" dirty="0">
                <a:solidFill>
                  <a:schemeClr val="accent3"/>
                </a:solidFill>
                <a:latin typeface="Gill Sans Nova Light" panose="020B0302020104020203" pitchFamily="34" charset="0"/>
                <a:ea typeface="+mn-lt"/>
                <a:cs typeface="Gill Sans Light" panose="020B0302020104020203" pitchFamily="34" charset="-79"/>
              </a:rPr>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a:p>
            <a:pPr marL="0" indent="0">
              <a:lnSpc>
                <a:spcPct val="100000"/>
              </a:lnSpc>
              <a:buNone/>
            </a:pPr>
            <a:endParaRPr lang="en-US" dirty="0">
              <a:solidFill>
                <a:schemeClr val="accent3"/>
              </a:solidFill>
              <a:cs typeface="Calibri"/>
            </a:endParaRPr>
          </a:p>
        </p:txBody>
      </p:sp>
      <p:sp>
        <p:nvSpPr>
          <p:cNvPr id="4" name="Footer Placeholder 3">
            <a:extLst>
              <a:ext uri="{FF2B5EF4-FFF2-40B4-BE49-F238E27FC236}">
                <a16:creationId xmlns:a16="http://schemas.microsoft.com/office/drawing/2014/main" id="{8EF088D1-E89A-FD55-EB44-49411774536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1"/>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520700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EB5DC-8C2B-5750-6E12-9A35C0FFBA00}"/>
              </a:ext>
            </a:extLst>
          </p:cNvPr>
          <p:cNvSpPr>
            <a:spLocks noGrp="1"/>
          </p:cNvSpPr>
          <p:nvPr>
            <p:ph type="title"/>
          </p:nvPr>
        </p:nvSpPr>
        <p:spPr/>
        <p:txBody>
          <a:bodyPr/>
          <a:lstStyle/>
          <a:p>
            <a:r>
              <a:rPr lang="en-US" dirty="0"/>
              <a:t>Thank you</a:t>
            </a:r>
          </a:p>
        </p:txBody>
      </p:sp>
      <p:sp>
        <p:nvSpPr>
          <p:cNvPr id="5" name="Content Placeholder 4">
            <a:extLst>
              <a:ext uri="{FF2B5EF4-FFF2-40B4-BE49-F238E27FC236}">
                <a16:creationId xmlns:a16="http://schemas.microsoft.com/office/drawing/2014/main" id="{AAF5CF3F-E5EF-5769-3F83-24ADB4412BBF}"/>
              </a:ext>
            </a:extLst>
          </p:cNvPr>
          <p:cNvSpPr>
            <a:spLocks noGrp="1"/>
          </p:cNvSpPr>
          <p:nvPr>
            <p:ph idx="1"/>
          </p:nvPr>
        </p:nvSpPr>
        <p:spPr/>
        <p:txBody>
          <a:bodyPr/>
          <a:lstStyle/>
          <a:p>
            <a:r>
              <a:rPr lang="en-US" dirty="0"/>
              <a:t>Mirjam Nilsson​</a:t>
            </a:r>
          </a:p>
          <a:p>
            <a:r>
              <a:rPr lang="en-US" dirty="0"/>
              <a:t>mirjam@contoso.com</a:t>
            </a:r>
          </a:p>
          <a:p>
            <a:r>
              <a:rPr lang="en-US" dirty="0"/>
              <a:t>www.contoso.com</a:t>
            </a:r>
          </a:p>
        </p:txBody>
      </p:sp>
    </p:spTree>
    <p:extLst>
      <p:ext uri="{BB962C8B-B14F-4D97-AF65-F5344CB8AC3E}">
        <p14:creationId xmlns:p14="http://schemas.microsoft.com/office/powerpoint/2010/main" val="279025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a:normAutofit/>
          </a:bodyPr>
          <a:lstStyle/>
          <a:p>
            <a:r>
              <a:rPr lang="en-US" dirty="0">
                <a:solidFill>
                  <a:schemeClr val="accent3"/>
                </a:solidFill>
                <a:latin typeface="Baskerville Old Face" panose="02020602080505020303" pitchFamily="18" charset="77"/>
                <a:cs typeface="Calibri Light"/>
              </a:rPr>
              <a:t>Agenda</a:t>
            </a:r>
            <a:endParaRPr lang="en-US" dirty="0">
              <a:solidFill>
                <a:schemeClr val="accent3"/>
              </a:solidFill>
              <a:latin typeface="Baskerville Old Face" panose="02020602080505020303" pitchFamily="18" charset="77"/>
            </a:endParaRPr>
          </a:p>
        </p:txBody>
      </p:sp>
      <p:sp>
        <p:nvSpPr>
          <p:cNvPr id="4" name="Text Placeholder 3">
            <a:extLst>
              <a:ext uri="{FF2B5EF4-FFF2-40B4-BE49-F238E27FC236}">
                <a16:creationId xmlns:a16="http://schemas.microsoft.com/office/drawing/2014/main" id="{7090AC0D-F624-B281-1AB5-687E5F6B3291}"/>
              </a:ext>
            </a:extLst>
          </p:cNvPr>
          <p:cNvSpPr>
            <a:spLocks noGrp="1"/>
          </p:cNvSpPr>
          <p:nvPr>
            <p:ph type="body" sz="quarter" idx="13"/>
          </p:nvPr>
        </p:nvSpPr>
        <p:spPr/>
        <p:txBody>
          <a:bodyPr/>
          <a:lstStyle/>
          <a:p>
            <a:r>
              <a:rPr lang="en-US" dirty="0"/>
              <a:t>A</a:t>
            </a:r>
          </a:p>
        </p:txBody>
      </p:sp>
      <p:pic>
        <p:nvPicPr>
          <p:cNvPr id="10" name="Picture 9" descr="Floral leaf accent">
            <a:extLst>
              <a:ext uri="{FF2B5EF4-FFF2-40B4-BE49-F238E27FC236}">
                <a16:creationId xmlns:a16="http://schemas.microsoft.com/office/drawing/2014/main" id="{08A3395B-5659-47E4-8F54-71340961F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41633" flipH="1">
            <a:off x="1654192" y="3058939"/>
            <a:ext cx="1243661" cy="790090"/>
          </a:xfrm>
          <a:prstGeom prst="rect">
            <a:avLst/>
          </a:prstGeom>
        </p:spPr>
      </p:pic>
      <p:pic>
        <p:nvPicPr>
          <p:cNvPr id="1929" name="Picture 1928" descr="Floral leaf accent">
            <a:extLst>
              <a:ext uri="{FF2B5EF4-FFF2-40B4-BE49-F238E27FC236}">
                <a16:creationId xmlns:a16="http://schemas.microsoft.com/office/drawing/2014/main" id="{CF8E7A1B-4724-55CB-6FAD-D8E7562935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7260" y="2342954"/>
            <a:ext cx="1791038" cy="2033695"/>
          </a:xfrm>
          <a:prstGeom prst="rect">
            <a:avLst/>
          </a:prstGeom>
        </p:spPr>
      </p:pic>
      <p:sp>
        <p:nvSpPr>
          <p:cNvPr id="3" name="Content Placeholder 2">
            <a:extLst>
              <a:ext uri="{FF2B5EF4-FFF2-40B4-BE49-F238E27FC236}">
                <a16:creationId xmlns:a16="http://schemas.microsoft.com/office/drawing/2014/main" id="{22788C46-D0BC-4307-AE55-7601A139E7CB}"/>
              </a:ext>
            </a:extLst>
          </p:cNvPr>
          <p:cNvSpPr>
            <a:spLocks noGrp="1"/>
          </p:cNvSpPr>
          <p:nvPr>
            <p:ph sz="quarter" idx="4"/>
          </p:nvPr>
        </p:nvSpPr>
        <p:spPr/>
        <p:txBody>
          <a:bodyPr vert="horz" lIns="91440" tIns="45720" rIns="91440" bIns="45720" rtlCol="0" anchor="t">
            <a:normAutofit/>
          </a:bodyPr>
          <a:lstStyle/>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Introduction</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Primary goals</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Areas of growth</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Timeline</a:t>
            </a:r>
          </a:p>
          <a:p>
            <a:pPr marL="0" indent="0">
              <a:lnSpc>
                <a:spcPct val="150000"/>
              </a:lnSpc>
              <a:buNone/>
            </a:pPr>
            <a:r>
              <a:rPr lang="en-US" sz="2400" dirty="0">
                <a:solidFill>
                  <a:schemeClr val="accent3"/>
                </a:solidFill>
                <a:latin typeface="Gill Sans Nova Light" panose="020B0302020104020203" pitchFamily="34" charset="0"/>
                <a:cs typeface="Gill Sans Light" panose="020B0302020104020203" pitchFamily="34" charset="-79"/>
              </a:rPr>
              <a:t>Summary</a:t>
            </a:r>
          </a:p>
          <a:p>
            <a:endParaRPr lang="en-US" dirty="0">
              <a:solidFill>
                <a:schemeClr val="accent3"/>
              </a:solidFill>
              <a:latin typeface="Gill Sans Nova Light" panose="020B0302020104020203" pitchFamily="34" charset="0"/>
              <a:cs typeface="Calibri"/>
            </a:endParaRPr>
          </a:p>
        </p:txBody>
      </p:sp>
      <p:sp>
        <p:nvSpPr>
          <p:cNvPr id="5" name="Footer Placeholder 4">
            <a:extLst>
              <a:ext uri="{FF2B5EF4-FFF2-40B4-BE49-F238E27FC236}">
                <a16:creationId xmlns:a16="http://schemas.microsoft.com/office/drawing/2014/main" id="{4A947406-5839-A735-732D-5690E6315B95}"/>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62884A3-BD82-0FC6-A582-54DD17DBCB4A}"/>
              </a:ext>
            </a:extLst>
          </p:cNvPr>
          <p:cNvSpPr>
            <a:spLocks noGrp="1"/>
          </p:cNvSpPr>
          <p:nvPr>
            <p:ph type="sldNum" sz="quarter" idx="12"/>
          </p:nvPr>
        </p:nvSpPr>
        <p:spPr/>
        <p:txBody>
          <a:bodyPr/>
          <a:lstStyle/>
          <a:p>
            <a:fld id="{294A09A9-5501-47C1-A89A-A340965A2BE2}" type="slidenum">
              <a:rPr lang="en-US" smtClean="0"/>
              <a:t>2</a:t>
            </a:fld>
            <a:endParaRPr lang="en-US" dirty="0"/>
          </a:p>
        </p:txBody>
      </p:sp>
    </p:spTree>
    <p:extLst>
      <p:ext uri="{BB962C8B-B14F-4D97-AF65-F5344CB8AC3E}">
        <p14:creationId xmlns:p14="http://schemas.microsoft.com/office/powerpoint/2010/main" val="1859527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p:txBody>
          <a:bodyPr/>
          <a:lstStyle/>
          <a:p>
            <a:r>
              <a:rPr lang="en-US" dirty="0"/>
              <a:t>At Contoso, we empower organizations to foster collaborative </a:t>
            </a:r>
            <a:br>
              <a:rPr lang="en-US" dirty="0"/>
            </a:br>
            <a:r>
              <a:rPr lang="en-US" dirty="0"/>
              <a:t>thinking to further drive workplace innovation. By closing the </a:t>
            </a:r>
            <a:br>
              <a:rPr lang="en-US" dirty="0"/>
            </a:br>
            <a:r>
              <a:rPr lang="en-US" dirty="0"/>
              <a:t>loop and leveraging agile frameworks, we help business grow </a:t>
            </a:r>
            <a:br>
              <a:rPr lang="en-US" dirty="0"/>
            </a:br>
            <a:r>
              <a:rPr lang="en-US" dirty="0"/>
              <a:t>organically and foster a consumer-first mindset.</a:t>
            </a:r>
          </a:p>
        </p:txBody>
      </p:sp>
      <p:sp>
        <p:nvSpPr>
          <p:cNvPr id="4" name="Footer Placeholder 3">
            <a:extLst>
              <a:ext uri="{FF2B5EF4-FFF2-40B4-BE49-F238E27FC236}">
                <a16:creationId xmlns:a16="http://schemas.microsoft.com/office/drawing/2014/main" id="{A3609A75-5E9A-C165-5A1D-764F9E96B722}"/>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r>
              <a:rPr lang="en-US" dirty="0"/>
              <a:t>Primary goals</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
          </p:nvPr>
        </p:nvSpPr>
        <p:spPr/>
        <p:txBody>
          <a:bodyPr/>
          <a:lstStyle/>
          <a:p>
            <a:r>
              <a:rPr lang="en-US" dirty="0"/>
              <a:t>Annual revenue growth</a:t>
            </a:r>
          </a:p>
        </p:txBody>
      </p:sp>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B4516-A78C-D69C-2051-684BD2AB4940}"/>
              </a:ext>
            </a:extLst>
          </p:cNvPr>
          <p:cNvSpPr>
            <a:spLocks noGrp="1"/>
          </p:cNvSpPr>
          <p:nvPr>
            <p:ph type="title"/>
          </p:nvPr>
        </p:nvSpPr>
        <p:spPr/>
        <p:txBody>
          <a:bodyPr/>
          <a:lstStyle/>
          <a:p>
            <a:r>
              <a:rPr lang="en-US" dirty="0"/>
              <a:t>Quarterly performance</a:t>
            </a:r>
          </a:p>
        </p:txBody>
      </p:sp>
      <p:graphicFrame>
        <p:nvGraphicFramePr>
          <p:cNvPr id="6" name="Content Placeholder 5" descr="Bar chart">
            <a:extLst>
              <a:ext uri="{FF2B5EF4-FFF2-40B4-BE49-F238E27FC236}">
                <a16:creationId xmlns:a16="http://schemas.microsoft.com/office/drawing/2014/main" id="{04E3C183-7D16-18CC-89F3-EFCB21A47EDD}"/>
              </a:ext>
            </a:extLst>
          </p:cNvPr>
          <p:cNvGraphicFramePr>
            <a:graphicFrameLocks noGrp="1"/>
          </p:cNvGraphicFramePr>
          <p:nvPr>
            <p:ph idx="1"/>
            <p:extLst>
              <p:ext uri="{D42A27DB-BD31-4B8C-83A1-F6EECF244321}">
                <p14:modId xmlns:p14="http://schemas.microsoft.com/office/powerpoint/2010/main" val="1356425832"/>
              </p:ext>
            </p:extLst>
          </p:nvPr>
        </p:nvGraphicFramePr>
        <p:xfrm>
          <a:off x="838200" y="1825625"/>
          <a:ext cx="10515600" cy="4370388"/>
        </p:xfrm>
        <a:graphic>
          <a:graphicData uri="http://schemas.openxmlformats.org/drawingml/2006/chart">
            <c:chart xmlns:c="http://schemas.openxmlformats.org/drawingml/2006/chart" xmlns:r="http://schemas.openxmlformats.org/officeDocument/2006/relationships" r:id="rId2"/>
          </a:graphicData>
        </a:graphic>
      </p:graphicFrame>
      <p:sp>
        <p:nvSpPr>
          <p:cNvPr id="4" name="Footer Placeholder 3">
            <a:extLst>
              <a:ext uri="{FF2B5EF4-FFF2-40B4-BE49-F238E27FC236}">
                <a16:creationId xmlns:a16="http://schemas.microsoft.com/office/drawing/2014/main" id="{21D9DF05-D04B-F9CE-FC13-DEDFBD7A950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D56BD15-0727-BBF1-FBD8-0228EA23C767}"/>
              </a:ext>
            </a:extLst>
          </p:cNvPr>
          <p:cNvSpPr>
            <a:spLocks noGrp="1"/>
          </p:cNvSpPr>
          <p:nvPr>
            <p:ph type="sldNum" sz="quarter" idx="11"/>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941015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0712D-83C9-7B91-F708-5D07E4C2815D}"/>
              </a:ext>
            </a:extLst>
          </p:cNvPr>
          <p:cNvSpPr>
            <a:spLocks noGrp="1"/>
          </p:cNvSpPr>
          <p:nvPr>
            <p:ph type="title"/>
          </p:nvPr>
        </p:nvSpPr>
        <p:spPr/>
        <p:txBody>
          <a:bodyPr/>
          <a:lstStyle/>
          <a:p>
            <a:r>
              <a:rPr lang="en-US" dirty="0"/>
              <a:t>Areas of growth</a:t>
            </a:r>
          </a:p>
        </p:txBody>
      </p:sp>
      <p:graphicFrame>
        <p:nvGraphicFramePr>
          <p:cNvPr id="6" name="Table 4">
            <a:extLst>
              <a:ext uri="{FF2B5EF4-FFF2-40B4-BE49-F238E27FC236}">
                <a16:creationId xmlns:a16="http://schemas.microsoft.com/office/drawing/2014/main" id="{3B4F3B47-5D90-6680-2EE4-D15F8C55D228}"/>
              </a:ext>
            </a:extLst>
          </p:cNvPr>
          <p:cNvGraphicFramePr>
            <a:graphicFrameLocks noGrp="1"/>
          </p:cNvGraphicFramePr>
          <p:nvPr>
            <p:ph idx="1"/>
            <p:extLst>
              <p:ext uri="{D42A27DB-BD31-4B8C-83A1-F6EECF244321}">
                <p14:modId xmlns:p14="http://schemas.microsoft.com/office/powerpoint/2010/main" val="781193736"/>
              </p:ext>
            </p:extLst>
          </p:nvPr>
        </p:nvGraphicFramePr>
        <p:xfrm>
          <a:off x="609600" y="1600200"/>
          <a:ext cx="10995948" cy="4632804"/>
        </p:xfrm>
        <a:graphic>
          <a:graphicData uri="http://schemas.openxmlformats.org/drawingml/2006/table">
            <a:tbl>
              <a:tblPr firstRow="1" bandRow="1">
                <a:tableStyleId>{5C22544A-7EE6-4342-B048-85BDC9FD1C3A}</a:tableStyleId>
              </a:tblPr>
              <a:tblGrid>
                <a:gridCol w="1532443">
                  <a:extLst>
                    <a:ext uri="{9D8B030D-6E8A-4147-A177-3AD203B41FA5}">
                      <a16:colId xmlns:a16="http://schemas.microsoft.com/office/drawing/2014/main" val="1689330750"/>
                    </a:ext>
                  </a:extLst>
                </a:gridCol>
                <a:gridCol w="2352434">
                  <a:extLst>
                    <a:ext uri="{9D8B030D-6E8A-4147-A177-3AD203B41FA5}">
                      <a16:colId xmlns:a16="http://schemas.microsoft.com/office/drawing/2014/main" val="2660631934"/>
                    </a:ext>
                  </a:extLst>
                </a:gridCol>
                <a:gridCol w="2298664">
                  <a:extLst>
                    <a:ext uri="{9D8B030D-6E8A-4147-A177-3AD203B41FA5}">
                      <a16:colId xmlns:a16="http://schemas.microsoft.com/office/drawing/2014/main" val="3909717689"/>
                    </a:ext>
                  </a:extLst>
                </a:gridCol>
                <a:gridCol w="2613217">
                  <a:extLst>
                    <a:ext uri="{9D8B030D-6E8A-4147-A177-3AD203B41FA5}">
                      <a16:colId xmlns:a16="http://schemas.microsoft.com/office/drawing/2014/main" val="1603189107"/>
                    </a:ext>
                  </a:extLst>
                </a:gridCol>
                <a:gridCol w="2199190">
                  <a:extLst>
                    <a:ext uri="{9D8B030D-6E8A-4147-A177-3AD203B41FA5}">
                      <a16:colId xmlns:a16="http://schemas.microsoft.com/office/drawing/2014/main" val="2755691855"/>
                    </a:ext>
                  </a:extLst>
                </a:gridCol>
              </a:tblGrid>
              <a:tr h="602424">
                <a:tc>
                  <a:txBody>
                    <a:bodyPr/>
                    <a:lstStyle/>
                    <a:p>
                      <a:pPr algn="ctr"/>
                      <a:endParaRPr lang="en-US" dirty="0"/>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B2B</a:t>
                      </a:r>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Supply chain</a:t>
                      </a:r>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ROI</a:t>
                      </a:r>
                    </a:p>
                  </a:txBody>
                  <a:tcPr anchor="ctr">
                    <a:solidFill>
                      <a:schemeClr val="accent2"/>
                    </a:solidFill>
                  </a:tcPr>
                </a:tc>
                <a:tc>
                  <a:txBody>
                    <a:bodyPr/>
                    <a:lstStyle/>
                    <a:p>
                      <a:pPr algn="ctr"/>
                      <a:r>
                        <a:rPr lang="en-US" sz="2000" b="0" dirty="0">
                          <a:latin typeface="Baskerville Old Face" panose="02020602080505020303" pitchFamily="18" charset="77"/>
                          <a:ea typeface="Baskerville" panose="02020502070401020303" pitchFamily="18" charset="0"/>
                          <a:cs typeface="Gill Sans Nova Light" panose="020F0302020204030204" pitchFamily="34" charset="0"/>
                        </a:rPr>
                        <a:t>E-commerce</a:t>
                      </a:r>
                    </a:p>
                  </a:txBody>
                  <a:tcPr anchor="ctr">
                    <a:solidFill>
                      <a:schemeClr val="accent2"/>
                    </a:solidFill>
                  </a:tcPr>
                </a:tc>
                <a:extLst>
                  <a:ext uri="{0D108BD9-81ED-4DB2-BD59-A6C34878D82A}">
                    <a16:rowId xmlns:a16="http://schemas.microsoft.com/office/drawing/2014/main" val="479928716"/>
                  </a:ext>
                </a:extLst>
              </a:tr>
              <a:tr h="1007595">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Q1</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4.5</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2.3</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1.7</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5.0</a:t>
                      </a:r>
                    </a:p>
                  </a:txBody>
                  <a:tcPr anchor="ctr">
                    <a:solidFill>
                      <a:schemeClr val="tx2"/>
                    </a:solidFill>
                  </a:tcPr>
                </a:tc>
                <a:extLst>
                  <a:ext uri="{0D108BD9-81ED-4DB2-BD59-A6C34878D82A}">
                    <a16:rowId xmlns:a16="http://schemas.microsoft.com/office/drawing/2014/main" val="1760208656"/>
                  </a:ext>
                </a:extLst>
              </a:tr>
              <a:tr h="1007595">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Q2</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3.2</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5.1</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4.4</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3.0</a:t>
                      </a:r>
                    </a:p>
                  </a:txBody>
                  <a:tcPr anchor="ctr">
                    <a:solidFill>
                      <a:schemeClr val="bg2"/>
                    </a:solidFill>
                  </a:tcPr>
                </a:tc>
                <a:extLst>
                  <a:ext uri="{0D108BD9-81ED-4DB2-BD59-A6C34878D82A}">
                    <a16:rowId xmlns:a16="http://schemas.microsoft.com/office/drawing/2014/main" val="3634243071"/>
                  </a:ext>
                </a:extLst>
              </a:tr>
              <a:tr h="1007595">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Q3</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2.1</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1.7</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2.5</a:t>
                      </a:r>
                    </a:p>
                  </a:txBody>
                  <a:tcPr anchor="ctr">
                    <a:solidFill>
                      <a:schemeClr val="tx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2.8</a:t>
                      </a:r>
                    </a:p>
                  </a:txBody>
                  <a:tcPr anchor="ctr">
                    <a:solidFill>
                      <a:schemeClr val="tx2"/>
                    </a:solidFill>
                  </a:tcPr>
                </a:tc>
                <a:extLst>
                  <a:ext uri="{0D108BD9-81ED-4DB2-BD59-A6C34878D82A}">
                    <a16:rowId xmlns:a16="http://schemas.microsoft.com/office/drawing/2014/main" val="415808797"/>
                  </a:ext>
                </a:extLst>
              </a:tr>
              <a:tr h="1007595">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Q4</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4.5</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2.2</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1.7</a:t>
                      </a:r>
                    </a:p>
                  </a:txBody>
                  <a:tcPr anchor="ctr">
                    <a:solidFill>
                      <a:schemeClr val="bg2"/>
                    </a:solidFill>
                  </a:tcPr>
                </a:tc>
                <a:tc>
                  <a:txBody>
                    <a:bodyPr/>
                    <a:lstStyle/>
                    <a:p>
                      <a:pPr algn="ctr"/>
                      <a:r>
                        <a:rPr lang="en-US" sz="1600" b="0" i="0" dirty="0">
                          <a:solidFill>
                            <a:schemeClr val="accent3"/>
                          </a:solidFill>
                          <a:latin typeface="Gill Sans Nova Light" panose="020B0302020104020203" pitchFamily="34" charset="0"/>
                          <a:cs typeface="Gill Sans Light" panose="020B0302020104020203" pitchFamily="34" charset="-79"/>
                        </a:rPr>
                        <a:t>7.0</a:t>
                      </a:r>
                    </a:p>
                  </a:txBody>
                  <a:tcPr anchor="ctr">
                    <a:solidFill>
                      <a:schemeClr val="bg2"/>
                    </a:solidFill>
                  </a:tcPr>
                </a:tc>
                <a:extLst>
                  <a:ext uri="{0D108BD9-81ED-4DB2-BD59-A6C34878D82A}">
                    <a16:rowId xmlns:a16="http://schemas.microsoft.com/office/drawing/2014/main" val="380950325"/>
                  </a:ext>
                </a:extLst>
              </a:tr>
            </a:tbl>
          </a:graphicData>
        </a:graphic>
      </p:graphicFrame>
      <p:sp>
        <p:nvSpPr>
          <p:cNvPr id="4" name="Footer Placeholder 3">
            <a:extLst>
              <a:ext uri="{FF2B5EF4-FFF2-40B4-BE49-F238E27FC236}">
                <a16:creationId xmlns:a16="http://schemas.microsoft.com/office/drawing/2014/main" id="{00F8B86A-A576-98F0-BAD4-3F0C0919C5C7}"/>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9143C50-6937-DD3E-B402-4ABB2469E63E}"/>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871201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E564-4283-8AE2-ADD2-7B3FFCFA26C7}"/>
              </a:ext>
            </a:extLst>
          </p:cNvPr>
          <p:cNvSpPr>
            <a:spLocks noGrp="1"/>
          </p:cNvSpPr>
          <p:nvPr>
            <p:ph type="title"/>
          </p:nvPr>
        </p:nvSpPr>
        <p:spPr/>
        <p:txBody>
          <a:bodyPr/>
          <a:lstStyle/>
          <a:p>
            <a:r>
              <a:rPr lang="en-US" dirty="0"/>
              <a:t>Business opportunities are like buses. There's always another one coming.</a:t>
            </a:r>
          </a:p>
        </p:txBody>
      </p:sp>
      <p:sp>
        <p:nvSpPr>
          <p:cNvPr id="10" name="Text Placeholder 9">
            <a:extLst>
              <a:ext uri="{FF2B5EF4-FFF2-40B4-BE49-F238E27FC236}">
                <a16:creationId xmlns:a16="http://schemas.microsoft.com/office/drawing/2014/main" id="{FA47ED29-D9DA-9DC6-8B43-80EC2A2E5B50}"/>
              </a:ext>
            </a:extLst>
          </p:cNvPr>
          <p:cNvSpPr>
            <a:spLocks noGrp="1"/>
          </p:cNvSpPr>
          <p:nvPr>
            <p:ph type="body" sz="quarter" idx="10"/>
          </p:nvPr>
        </p:nvSpPr>
        <p:spPr/>
        <p:txBody>
          <a:bodyPr/>
          <a:lstStyle/>
          <a:p>
            <a:r>
              <a:rPr lang="en-US" dirty="0"/>
              <a:t>“</a:t>
            </a:r>
          </a:p>
        </p:txBody>
      </p:sp>
      <p:sp>
        <p:nvSpPr>
          <p:cNvPr id="3" name="Text Placeholder 2">
            <a:extLst>
              <a:ext uri="{FF2B5EF4-FFF2-40B4-BE49-F238E27FC236}">
                <a16:creationId xmlns:a16="http://schemas.microsoft.com/office/drawing/2014/main" id="{C9CFA000-38C2-F344-E543-42483390408A}"/>
              </a:ext>
            </a:extLst>
          </p:cNvPr>
          <p:cNvSpPr>
            <a:spLocks noGrp="1"/>
          </p:cNvSpPr>
          <p:nvPr>
            <p:ph type="body" idx="1"/>
          </p:nvPr>
        </p:nvSpPr>
        <p:spPr/>
        <p:txBody>
          <a:bodyPr/>
          <a:lstStyle/>
          <a:p>
            <a:r>
              <a:rPr lang="en-US" dirty="0"/>
              <a:t>Richard Branson</a:t>
            </a:r>
          </a:p>
        </p:txBody>
      </p:sp>
      <p:sp>
        <p:nvSpPr>
          <p:cNvPr id="11" name="Text Placeholder 10">
            <a:extLst>
              <a:ext uri="{FF2B5EF4-FFF2-40B4-BE49-F238E27FC236}">
                <a16:creationId xmlns:a16="http://schemas.microsoft.com/office/drawing/2014/main" id="{CB634FAD-36DD-9FB0-7030-266A29178C42}"/>
              </a:ext>
            </a:extLst>
          </p:cNvPr>
          <p:cNvSpPr>
            <a:spLocks noGrp="1"/>
          </p:cNvSpPr>
          <p:nvPr>
            <p:ph type="body" sz="quarter" idx="11"/>
          </p:nvPr>
        </p:nvSpPr>
        <p:spPr/>
        <p:txBody>
          <a:bodyPr/>
          <a:lstStyle/>
          <a:p>
            <a:r>
              <a:rPr lang="en-US" dirty="0"/>
              <a:t>”</a:t>
            </a:r>
          </a:p>
        </p:txBody>
      </p:sp>
    </p:spTree>
    <p:extLst>
      <p:ext uri="{BB962C8B-B14F-4D97-AF65-F5344CB8AC3E}">
        <p14:creationId xmlns:p14="http://schemas.microsoft.com/office/powerpoint/2010/main" val="1563980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a:extLst>
              <a:ext uri="{FF2B5EF4-FFF2-40B4-BE49-F238E27FC236}">
                <a16:creationId xmlns:a16="http://schemas.microsoft.com/office/drawing/2014/main" id="{D9A0AA8E-BE3B-E949-89DB-0208EE4A67DD}"/>
              </a:ext>
            </a:extLst>
          </p:cNvPr>
          <p:cNvSpPr>
            <a:spLocks noGrp="1"/>
          </p:cNvSpPr>
          <p:nvPr>
            <p:ph type="title"/>
          </p:nvPr>
        </p:nvSpPr>
        <p:spPr>
          <a:xfrm>
            <a:off x="-2599944" y="-176784"/>
            <a:ext cx="11430000" cy="1325563"/>
          </a:xfrm>
        </p:spPr>
        <p:txBody>
          <a:bodyPr/>
          <a:lstStyle/>
          <a:p>
            <a:r>
              <a:rPr lang="en-US" dirty="0">
                <a:latin typeface="Baskerville Old Face" panose="02020602080505020303" pitchFamily="18" charset="77"/>
                <a:cs typeface="Calibri Light"/>
              </a:rPr>
              <a:t>Boost Converter :</a:t>
            </a:r>
            <a:endParaRPr lang="en-US" dirty="0"/>
          </a:p>
        </p:txBody>
      </p:sp>
      <p:sp>
        <p:nvSpPr>
          <p:cNvPr id="4" name="Footer Placeholder 3">
            <a:extLst>
              <a:ext uri="{FF2B5EF4-FFF2-40B4-BE49-F238E27FC236}">
                <a16:creationId xmlns:a16="http://schemas.microsoft.com/office/drawing/2014/main" id="{F81227D3-F964-8FCA-9C7D-F5B249A2AAA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C753343-82B8-838D-9717-1489C689634C}"/>
              </a:ext>
            </a:extLst>
          </p:cNvPr>
          <p:cNvSpPr>
            <a:spLocks noGrp="1"/>
          </p:cNvSpPr>
          <p:nvPr>
            <p:ph type="sldNum" sz="quarter" idx="11"/>
          </p:nvPr>
        </p:nvSpPr>
        <p:spPr/>
        <p:txBody>
          <a:bodyPr/>
          <a:lstStyle/>
          <a:p>
            <a:fld id="{294A09A9-5501-47C1-A89A-A340965A2BE2}" type="slidenum">
              <a:rPr lang="en-US" smtClean="0"/>
              <a:pPr/>
              <a:t>8</a:t>
            </a:fld>
            <a:endParaRPr lang="en-US" dirty="0"/>
          </a:p>
        </p:txBody>
      </p:sp>
      <p:pic>
        <p:nvPicPr>
          <p:cNvPr id="37" name="Picture 36" descr="Chart">
            <a:extLst>
              <a:ext uri="{FF2B5EF4-FFF2-40B4-BE49-F238E27FC236}">
                <a16:creationId xmlns:a16="http://schemas.microsoft.com/office/drawing/2014/main" id="{ED2B6A05-FE5C-1CFE-76B0-211AA5559E30}"/>
              </a:ext>
            </a:extLst>
          </p:cNvPr>
          <p:cNvPicPr>
            <a:picLocks noChangeAspect="1"/>
          </p:cNvPicPr>
          <p:nvPr/>
        </p:nvPicPr>
        <p:blipFill>
          <a:blip r:embed="rId2"/>
          <a:stretch>
            <a:fillRect/>
          </a:stretch>
        </p:blipFill>
        <p:spPr>
          <a:xfrm>
            <a:off x="937502" y="970602"/>
            <a:ext cx="5543827" cy="3618348"/>
          </a:xfrm>
          <a:prstGeom prst="rect">
            <a:avLst/>
          </a:prstGeom>
        </p:spPr>
      </p:pic>
      <p:sp>
        <p:nvSpPr>
          <p:cNvPr id="38" name="TextBox 37">
            <a:extLst>
              <a:ext uri="{FF2B5EF4-FFF2-40B4-BE49-F238E27FC236}">
                <a16:creationId xmlns:a16="http://schemas.microsoft.com/office/drawing/2014/main" id="{EAB70B40-7FBA-2E3C-36B8-BE281F1C88EB}"/>
              </a:ext>
            </a:extLst>
          </p:cNvPr>
          <p:cNvSpPr txBox="1"/>
          <p:nvPr/>
        </p:nvSpPr>
        <p:spPr>
          <a:xfrm>
            <a:off x="7370064" y="1148779"/>
            <a:ext cx="3685032" cy="3970318"/>
          </a:xfrm>
          <a:prstGeom prst="rect">
            <a:avLst/>
          </a:prstGeom>
          <a:noFill/>
        </p:spPr>
        <p:txBody>
          <a:bodyPr wrap="square" rtlCol="0">
            <a:spAutoFit/>
          </a:bodyPr>
          <a:lstStyle/>
          <a:p>
            <a:r>
              <a:rPr lang="en-US" b="0" i="0" dirty="0">
                <a:solidFill>
                  <a:srgbClr val="202122"/>
                </a:solidFill>
                <a:effectLst/>
                <a:latin typeface="Arial" panose="020B0604020202020204" pitchFamily="34" charset="0"/>
              </a:rPr>
              <a:t>A </a:t>
            </a:r>
            <a:r>
              <a:rPr lang="en-US" b="1" i="0" dirty="0">
                <a:solidFill>
                  <a:srgbClr val="202122"/>
                </a:solidFill>
                <a:effectLst/>
                <a:latin typeface="Arial" panose="020B0604020202020204" pitchFamily="34" charset="0"/>
              </a:rPr>
              <a:t>boost converter</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step-up converter</a:t>
            </a:r>
            <a:r>
              <a:rPr lang="en-US" b="0" i="0" dirty="0">
                <a:solidFill>
                  <a:srgbClr val="202122"/>
                </a:solidFill>
                <a:effectLst/>
                <a:latin typeface="Arial" panose="020B0604020202020204" pitchFamily="34" charset="0"/>
              </a:rPr>
              <a:t>) is a DC to DC power converter that steps up voltage (while stepping down current) from its input (supply) to its output (load).</a:t>
            </a:r>
          </a:p>
          <a:p>
            <a:endParaRPr lang="en-US" dirty="0">
              <a:solidFill>
                <a:srgbClr val="202122"/>
              </a:solidFill>
              <a:latin typeface="Arial" panose="020B0604020202020204" pitchFamily="34" charset="0"/>
            </a:endParaRPr>
          </a:p>
          <a:p>
            <a:pPr algn="just">
              <a:buFont typeface="+mj-lt"/>
              <a:buAutoNum type="arabicPeriod"/>
            </a:pPr>
            <a:r>
              <a:rPr lang="en-IN" b="0" i="0" dirty="0">
                <a:solidFill>
                  <a:srgbClr val="2C2F34"/>
                </a:solidFill>
                <a:effectLst/>
                <a:latin typeface="arial" panose="020B0604020202020204" pitchFamily="34" charset="0"/>
              </a:rPr>
              <a:t>Voltage Source</a:t>
            </a:r>
            <a:endParaRPr lang="en-IN" b="0" i="0" dirty="0">
              <a:solidFill>
                <a:srgbClr val="2C2F34"/>
              </a:solidFill>
              <a:effectLst/>
              <a:latin typeface="Arial" panose="020B0604020202020204" pitchFamily="34" charset="0"/>
            </a:endParaRPr>
          </a:p>
          <a:p>
            <a:pPr algn="just">
              <a:buFont typeface="+mj-lt"/>
              <a:buAutoNum type="arabicPeriod"/>
            </a:pPr>
            <a:r>
              <a:rPr lang="en-IN" b="0" i="0" dirty="0">
                <a:solidFill>
                  <a:srgbClr val="2C2F34"/>
                </a:solidFill>
                <a:effectLst/>
                <a:latin typeface="arial" panose="020B0604020202020204" pitchFamily="34" charset="0"/>
              </a:rPr>
              <a:t>Inductor</a:t>
            </a:r>
            <a:endParaRPr lang="en-IN" b="0" i="0" dirty="0">
              <a:solidFill>
                <a:srgbClr val="2C2F34"/>
              </a:solidFill>
              <a:effectLst/>
              <a:latin typeface="Arial" panose="020B0604020202020204" pitchFamily="34" charset="0"/>
            </a:endParaRPr>
          </a:p>
          <a:p>
            <a:pPr algn="just">
              <a:buFont typeface="+mj-lt"/>
              <a:buAutoNum type="arabicPeriod"/>
            </a:pPr>
            <a:r>
              <a:rPr lang="en-IN" b="0" i="0" dirty="0">
                <a:solidFill>
                  <a:srgbClr val="2C2F34"/>
                </a:solidFill>
                <a:effectLst/>
                <a:latin typeface="arial" panose="020B0604020202020204" pitchFamily="34" charset="0"/>
              </a:rPr>
              <a:t>1N4001 Diode</a:t>
            </a:r>
            <a:endParaRPr lang="en-IN" b="0" i="0" dirty="0">
              <a:solidFill>
                <a:srgbClr val="2C2F34"/>
              </a:solidFill>
              <a:effectLst/>
              <a:latin typeface="Arial" panose="020B0604020202020204" pitchFamily="34" charset="0"/>
            </a:endParaRPr>
          </a:p>
          <a:p>
            <a:pPr algn="just">
              <a:buFont typeface="+mj-lt"/>
              <a:buAutoNum type="arabicPeriod"/>
            </a:pPr>
            <a:r>
              <a:rPr lang="en-IN" b="0" i="0" dirty="0">
                <a:solidFill>
                  <a:srgbClr val="2C2F34"/>
                </a:solidFill>
                <a:effectLst/>
                <a:latin typeface="arial" panose="020B0604020202020204" pitchFamily="34" charset="0"/>
              </a:rPr>
              <a:t>Switching Device</a:t>
            </a:r>
            <a:endParaRPr lang="en-IN" b="0" i="0" dirty="0">
              <a:solidFill>
                <a:srgbClr val="2C2F34"/>
              </a:solidFill>
              <a:effectLst/>
              <a:latin typeface="Arial" panose="020B0604020202020204" pitchFamily="34" charset="0"/>
            </a:endParaRPr>
          </a:p>
          <a:p>
            <a:pPr algn="just">
              <a:buFont typeface="+mj-lt"/>
              <a:buAutoNum type="arabicPeriod"/>
            </a:pPr>
            <a:r>
              <a:rPr lang="en-IN" b="0" i="0" dirty="0">
                <a:solidFill>
                  <a:srgbClr val="2C2F34"/>
                </a:solidFill>
                <a:effectLst/>
                <a:latin typeface="arial" panose="020B0604020202020204" pitchFamily="34" charset="0"/>
              </a:rPr>
              <a:t>Capacitor</a:t>
            </a:r>
            <a:endParaRPr lang="en-IN" b="0" i="0" dirty="0">
              <a:solidFill>
                <a:srgbClr val="2C2F34"/>
              </a:solidFill>
              <a:effectLst/>
              <a:latin typeface="Arial" panose="020B0604020202020204" pitchFamily="34" charset="0"/>
            </a:endParaRPr>
          </a:p>
          <a:p>
            <a:pPr algn="just">
              <a:buFont typeface="+mj-lt"/>
              <a:buAutoNum type="arabicPeriod"/>
            </a:pPr>
            <a:r>
              <a:rPr lang="en-IN" b="0" i="0" dirty="0">
                <a:solidFill>
                  <a:srgbClr val="2C2F34"/>
                </a:solidFill>
                <a:effectLst/>
                <a:latin typeface="arial" panose="020B0604020202020204" pitchFamily="34" charset="0"/>
              </a:rPr>
              <a:t>Load</a:t>
            </a:r>
            <a:endParaRPr lang="en-IN" b="0" i="0" dirty="0">
              <a:solidFill>
                <a:srgbClr val="2C2F34"/>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276839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itle 76">
            <a:extLst>
              <a:ext uri="{FF2B5EF4-FFF2-40B4-BE49-F238E27FC236}">
                <a16:creationId xmlns:a16="http://schemas.microsoft.com/office/drawing/2014/main" id="{D9A0AA8E-BE3B-E949-89DB-0208EE4A67DD}"/>
              </a:ext>
            </a:extLst>
          </p:cNvPr>
          <p:cNvSpPr>
            <a:spLocks noGrp="1"/>
          </p:cNvSpPr>
          <p:nvPr>
            <p:ph type="title"/>
          </p:nvPr>
        </p:nvSpPr>
        <p:spPr>
          <a:xfrm>
            <a:off x="-2599944" y="-176784"/>
            <a:ext cx="11430000" cy="1325563"/>
          </a:xfrm>
        </p:spPr>
        <p:txBody>
          <a:bodyPr/>
          <a:lstStyle/>
          <a:p>
            <a:r>
              <a:rPr lang="en-US" dirty="0">
                <a:latin typeface="Baskerville Old Face" panose="02020602080505020303" pitchFamily="18" charset="77"/>
                <a:cs typeface="Calibri Light"/>
              </a:rPr>
              <a:t>Metal Detector :</a:t>
            </a:r>
            <a:endParaRPr lang="en-US" dirty="0"/>
          </a:p>
        </p:txBody>
      </p:sp>
      <p:sp>
        <p:nvSpPr>
          <p:cNvPr id="4" name="Footer Placeholder 3">
            <a:extLst>
              <a:ext uri="{FF2B5EF4-FFF2-40B4-BE49-F238E27FC236}">
                <a16:creationId xmlns:a16="http://schemas.microsoft.com/office/drawing/2014/main" id="{F81227D3-F964-8FCA-9C7D-F5B249A2AAAD}"/>
              </a:ext>
            </a:extLst>
          </p:cNvPr>
          <p:cNvSpPr>
            <a:spLocks noGrp="1"/>
          </p:cNvSpPr>
          <p:nvPr>
            <p:ph type="ftr" sz="quarter" idx="10"/>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C753343-82B8-838D-9717-1489C689634C}"/>
              </a:ext>
            </a:extLst>
          </p:cNvPr>
          <p:cNvSpPr>
            <a:spLocks noGrp="1"/>
          </p:cNvSpPr>
          <p:nvPr>
            <p:ph type="sldNum" sz="quarter" idx="11"/>
          </p:nvPr>
        </p:nvSpPr>
        <p:spPr/>
        <p:txBody>
          <a:bodyPr/>
          <a:lstStyle/>
          <a:p>
            <a:fld id="{294A09A9-5501-47C1-A89A-A340965A2BE2}" type="slidenum">
              <a:rPr lang="en-US" smtClean="0"/>
              <a:pPr/>
              <a:t>9</a:t>
            </a:fld>
            <a:endParaRPr lang="en-US" dirty="0"/>
          </a:p>
        </p:txBody>
      </p:sp>
      <p:sp>
        <p:nvSpPr>
          <p:cNvPr id="38" name="TextBox 37">
            <a:extLst>
              <a:ext uri="{FF2B5EF4-FFF2-40B4-BE49-F238E27FC236}">
                <a16:creationId xmlns:a16="http://schemas.microsoft.com/office/drawing/2014/main" id="{EAB70B40-7FBA-2E3C-36B8-BE281F1C88EB}"/>
              </a:ext>
            </a:extLst>
          </p:cNvPr>
          <p:cNvSpPr txBox="1"/>
          <p:nvPr/>
        </p:nvSpPr>
        <p:spPr>
          <a:xfrm>
            <a:off x="7370064" y="1148779"/>
            <a:ext cx="3685032" cy="3416320"/>
          </a:xfrm>
          <a:prstGeom prst="rect">
            <a:avLst/>
          </a:prstGeom>
          <a:noFill/>
        </p:spPr>
        <p:txBody>
          <a:bodyPr wrap="square" rtlCol="0">
            <a:spAutoFit/>
          </a:bodyPr>
          <a:lstStyle/>
          <a:p>
            <a:r>
              <a:rPr lang="en-US" b="0" i="0" dirty="0">
                <a:solidFill>
                  <a:srgbClr val="202124"/>
                </a:solidFill>
                <a:effectLst/>
                <a:latin typeface="Google Sans"/>
              </a:rPr>
              <a:t>The 555 IC timer here </a:t>
            </a:r>
            <a:r>
              <a:rPr lang="en-US" b="0" i="0" dirty="0">
                <a:solidFill>
                  <a:srgbClr val="040C28"/>
                </a:solidFill>
                <a:effectLst/>
                <a:latin typeface="Google Sans"/>
              </a:rPr>
              <a:t>acts as a square wave generator and it generate pulses with frequencies audible to human</a:t>
            </a:r>
            <a:r>
              <a:rPr lang="en-US" b="0" i="0" dirty="0">
                <a:solidFill>
                  <a:srgbClr val="202124"/>
                </a:solidFill>
                <a:effectLst/>
                <a:latin typeface="Google Sans"/>
              </a:rPr>
              <a:t>.</a:t>
            </a:r>
          </a:p>
          <a:p>
            <a:endParaRPr lang="en-US" dirty="0">
              <a:solidFill>
                <a:srgbClr val="202122"/>
              </a:solidFill>
              <a:latin typeface="Arial" panose="020B0604020202020204" pitchFamily="34" charset="0"/>
            </a:endParaRPr>
          </a:p>
          <a:p>
            <a:pPr algn="just">
              <a:buFont typeface="+mj-lt"/>
              <a:buAutoNum type="arabicPeriod"/>
            </a:pPr>
            <a:r>
              <a:rPr lang="en-IN" b="0" i="0" dirty="0">
                <a:solidFill>
                  <a:srgbClr val="2C2F34"/>
                </a:solidFill>
                <a:effectLst/>
                <a:latin typeface="arial" panose="020B0604020202020204" pitchFamily="34" charset="0"/>
              </a:rPr>
              <a:t>NE555D timer</a:t>
            </a:r>
            <a:endParaRPr lang="en-IN" b="0" i="0" dirty="0">
              <a:solidFill>
                <a:srgbClr val="2C2F34"/>
              </a:solidFill>
              <a:effectLst/>
              <a:latin typeface="Arial" panose="020B0604020202020204" pitchFamily="34" charset="0"/>
            </a:endParaRPr>
          </a:p>
          <a:p>
            <a:pPr algn="just">
              <a:buFont typeface="+mj-lt"/>
              <a:buAutoNum type="arabicPeriod"/>
            </a:pPr>
            <a:r>
              <a:rPr lang="en-IN" b="0" i="0" dirty="0">
                <a:solidFill>
                  <a:srgbClr val="2C2F34"/>
                </a:solidFill>
                <a:effectLst/>
                <a:latin typeface="arial" panose="020B0604020202020204" pitchFamily="34" charset="0"/>
              </a:rPr>
              <a:t>Metal Coil</a:t>
            </a:r>
            <a:endParaRPr lang="en-IN" b="0" i="0" dirty="0">
              <a:solidFill>
                <a:srgbClr val="2C2F34"/>
              </a:solidFill>
              <a:effectLst/>
              <a:latin typeface="Arial" panose="020B0604020202020204" pitchFamily="34" charset="0"/>
            </a:endParaRPr>
          </a:p>
          <a:p>
            <a:pPr algn="just">
              <a:buFont typeface="+mj-lt"/>
              <a:buAutoNum type="arabicPeriod"/>
            </a:pPr>
            <a:r>
              <a:rPr lang="en-IN" dirty="0">
                <a:solidFill>
                  <a:srgbClr val="2C2F34"/>
                </a:solidFill>
                <a:latin typeface="arial" panose="020B0604020202020204" pitchFamily="34" charset="0"/>
              </a:rPr>
              <a:t>9V battery</a:t>
            </a:r>
            <a:endParaRPr lang="en-IN" b="0" i="0" dirty="0">
              <a:solidFill>
                <a:srgbClr val="2C2F34"/>
              </a:solidFill>
              <a:effectLst/>
              <a:latin typeface="Arial" panose="020B0604020202020204" pitchFamily="34" charset="0"/>
            </a:endParaRPr>
          </a:p>
          <a:p>
            <a:pPr algn="just">
              <a:buFont typeface="+mj-lt"/>
              <a:buAutoNum type="arabicPeriod"/>
            </a:pPr>
            <a:r>
              <a:rPr lang="en-IN" b="0" i="0" dirty="0">
                <a:solidFill>
                  <a:srgbClr val="2C2F34"/>
                </a:solidFill>
                <a:effectLst/>
                <a:latin typeface="arial" panose="020B0604020202020204" pitchFamily="34" charset="0"/>
              </a:rPr>
              <a:t>Capacitor</a:t>
            </a:r>
            <a:endParaRPr lang="en-IN" b="0" i="0" dirty="0">
              <a:solidFill>
                <a:srgbClr val="2C2F34"/>
              </a:solidFill>
              <a:effectLst/>
              <a:latin typeface="Arial" panose="020B0604020202020204" pitchFamily="34" charset="0"/>
            </a:endParaRPr>
          </a:p>
          <a:p>
            <a:pPr algn="just">
              <a:buFont typeface="+mj-lt"/>
              <a:buAutoNum type="arabicPeriod"/>
            </a:pPr>
            <a:r>
              <a:rPr lang="en-IN" dirty="0">
                <a:solidFill>
                  <a:srgbClr val="2C2F34"/>
                </a:solidFill>
                <a:latin typeface="arial" panose="020B0604020202020204" pitchFamily="34" charset="0"/>
              </a:rPr>
              <a:t>Resistor</a:t>
            </a:r>
          </a:p>
          <a:p>
            <a:pPr algn="just">
              <a:buFont typeface="+mj-lt"/>
              <a:buAutoNum type="arabicPeriod"/>
            </a:pPr>
            <a:r>
              <a:rPr lang="en-IN" b="0" i="0" dirty="0">
                <a:solidFill>
                  <a:srgbClr val="2C2F34"/>
                </a:solidFill>
                <a:effectLst/>
                <a:latin typeface="arial" panose="020B0604020202020204" pitchFamily="34" charset="0"/>
              </a:rPr>
              <a:t>Buzzer</a:t>
            </a:r>
            <a:endParaRPr lang="en-IN" b="0" i="0" dirty="0">
              <a:solidFill>
                <a:srgbClr val="2C2F34"/>
              </a:solidFill>
              <a:effectLst/>
              <a:latin typeface="Arial" panose="020B0604020202020204" pitchFamily="34" charset="0"/>
            </a:endParaRPr>
          </a:p>
          <a:p>
            <a:endParaRPr lang="en-IN" dirty="0"/>
          </a:p>
        </p:txBody>
      </p:sp>
      <p:pic>
        <p:nvPicPr>
          <p:cNvPr id="3" name="Picture 2" descr="Diagram, schematic&#10;&#10;Description automatically generated">
            <a:extLst>
              <a:ext uri="{FF2B5EF4-FFF2-40B4-BE49-F238E27FC236}">
                <a16:creationId xmlns:a16="http://schemas.microsoft.com/office/drawing/2014/main" id="{7C3A679D-1D88-DE1A-6192-876E2E4A2C78}"/>
              </a:ext>
            </a:extLst>
          </p:cNvPr>
          <p:cNvPicPr>
            <a:picLocks noChangeAspect="1"/>
          </p:cNvPicPr>
          <p:nvPr/>
        </p:nvPicPr>
        <p:blipFill rotWithShape="1">
          <a:blip r:embed="rId2"/>
          <a:srcRect l="-6178" t="-27821" r="-21936" b="1"/>
          <a:stretch/>
        </p:blipFill>
        <p:spPr>
          <a:xfrm>
            <a:off x="536443" y="0"/>
            <a:ext cx="7839461" cy="4748688"/>
          </a:xfrm>
          <a:prstGeom prst="rect">
            <a:avLst/>
          </a:prstGeom>
        </p:spPr>
      </p:pic>
    </p:spTree>
    <p:extLst>
      <p:ext uri="{BB962C8B-B14F-4D97-AF65-F5344CB8AC3E}">
        <p14:creationId xmlns:p14="http://schemas.microsoft.com/office/powerpoint/2010/main" val="4245452405"/>
      </p:ext>
    </p:extLst>
  </p:cSld>
  <p:clrMapOvr>
    <a:masterClrMapping/>
  </p:clrMapOvr>
</p:sld>
</file>

<file path=ppt/theme/theme1.xml><?xml version="1.0" encoding="utf-8"?>
<a:theme xmlns:a="http://schemas.openxmlformats.org/drawingml/2006/main" name="Office Theme">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Custom 23">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loral-Flourish_Win32_CP_v8" id="{BCFB3359-BC8B-4F4E-99DD-822A55018E7C}" vid="{7DF7CEC2-9D9A-40F6-95E4-E2F6E93D64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{738D197A-C81E-45BC-8F83-7B730555DC5B}tf56410444_win32</Template>
  <TotalTime>38</TotalTime>
  <Words>655</Words>
  <Application>Microsoft Office PowerPoint</Application>
  <PresentationFormat>Widescreen</PresentationFormat>
  <Paragraphs>183</Paragraphs>
  <Slides>19</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Arial</vt:lpstr>
      <vt:lpstr>Baskerville</vt:lpstr>
      <vt:lpstr>Baskerville Old Face</vt:lpstr>
      <vt:lpstr>Calibri</vt:lpstr>
      <vt:lpstr>Gill Sans Light</vt:lpstr>
      <vt:lpstr>Gill Sans Nova</vt:lpstr>
      <vt:lpstr>Gill Sans Nova Light</vt:lpstr>
      <vt:lpstr>Google Sans</vt:lpstr>
      <vt:lpstr>Lato</vt:lpstr>
      <vt:lpstr>Office Theme</vt:lpstr>
      <vt:lpstr>CIRCUITS</vt:lpstr>
      <vt:lpstr>Agenda</vt:lpstr>
      <vt:lpstr>Introduction</vt:lpstr>
      <vt:lpstr>Primary goals</vt:lpstr>
      <vt:lpstr>Quarterly performance</vt:lpstr>
      <vt:lpstr>Areas of growth</vt:lpstr>
      <vt:lpstr>Business opportunities are like buses. There's always another one coming.</vt:lpstr>
      <vt:lpstr>Boost Converter :</vt:lpstr>
      <vt:lpstr>Metal Detector :</vt:lpstr>
      <vt:lpstr>Mobile Charger :</vt:lpstr>
      <vt:lpstr>Inverted Op Amp :</vt:lpstr>
      <vt:lpstr>DC to DC Converter :</vt:lpstr>
      <vt:lpstr>Meet our extended team</vt:lpstr>
      <vt:lpstr>Plan for product launch </vt:lpstr>
      <vt:lpstr>Timeline </vt:lpstr>
      <vt:lpstr>Areas of focus</vt:lpstr>
      <vt:lpstr>How we get there</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CIRCUITS</dc:title>
  <dc:creator>shuvam swarup swain</dc:creator>
  <cp:lastModifiedBy>shuvam swarup swain</cp:lastModifiedBy>
  <cp:revision>3</cp:revision>
  <dcterms:created xsi:type="dcterms:W3CDTF">2023-03-24T08:31:43Z</dcterms:created>
  <dcterms:modified xsi:type="dcterms:W3CDTF">2023-03-24T09:10:22Z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