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sldIdLst>
    <p:sldId id="256" r:id="rId5"/>
    <p:sldId id="279" r:id="rId6"/>
    <p:sldId id="257" r:id="rId7"/>
    <p:sldId id="262" r:id="rId8"/>
    <p:sldId id="258" r:id="rId9"/>
    <p:sldId id="266" r:id="rId10"/>
    <p:sldId id="271" r:id="rId11"/>
    <p:sldId id="272" r:id="rId12"/>
    <p:sldId id="267" r:id="rId13"/>
    <p:sldId id="268" r:id="rId14"/>
    <p:sldId id="273" r:id="rId15"/>
    <p:sldId id="274" r:id="rId16"/>
    <p:sldId id="275" r:id="rId17"/>
    <p:sldId id="276" r:id="rId18"/>
    <p:sldId id="277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9FC7E-1066-44CE-8282-1E9AAC0D7522}" v="2" dt="2023-04-08T04:05:53.559"/>
    <p1510:client id="{C56A3F7C-FA8C-4BEB-A77C-EC843911CFF7}" v="19" dt="2023-04-07T17:16:52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duuta kabisatapathy" userId="dfa0394a09ea29d0" providerId="LiveId" clId="{C56A3F7C-FA8C-4BEB-A77C-EC843911CFF7}"/>
    <pc:docChg chg="undo custSel addSld modSld">
      <pc:chgData name="Deviduuta kabisatapathy" userId="dfa0394a09ea29d0" providerId="LiveId" clId="{C56A3F7C-FA8C-4BEB-A77C-EC843911CFF7}" dt="2023-04-07T17:21:55.431" v="423" actId="1076"/>
      <pc:docMkLst>
        <pc:docMk/>
      </pc:docMkLst>
      <pc:sldChg chg="addSp modSp mod">
        <pc:chgData name="Deviduuta kabisatapathy" userId="dfa0394a09ea29d0" providerId="LiveId" clId="{C56A3F7C-FA8C-4BEB-A77C-EC843911CFF7}" dt="2023-04-07T16:49:42.887" v="254" actId="1076"/>
        <pc:sldMkLst>
          <pc:docMk/>
          <pc:sldMk cId="4072470694" sldId="256"/>
        </pc:sldMkLst>
        <pc:spChg chg="mod">
          <ac:chgData name="Deviduuta kabisatapathy" userId="dfa0394a09ea29d0" providerId="LiveId" clId="{C56A3F7C-FA8C-4BEB-A77C-EC843911CFF7}" dt="2023-04-07T16:47:47.856" v="243" actId="113"/>
          <ac:spMkLst>
            <pc:docMk/>
            <pc:sldMk cId="4072470694" sldId="256"/>
            <ac:spMk id="2" creationId="{89F0E749-D39C-5D74-C7F4-6CFB54CEA01E}"/>
          </ac:spMkLst>
        </pc:spChg>
        <pc:spChg chg="mod">
          <ac:chgData name="Deviduuta kabisatapathy" userId="dfa0394a09ea29d0" providerId="LiveId" clId="{C56A3F7C-FA8C-4BEB-A77C-EC843911CFF7}" dt="2023-04-07T16:47:40.425" v="242" actId="14100"/>
          <ac:spMkLst>
            <pc:docMk/>
            <pc:sldMk cId="4072470694" sldId="256"/>
            <ac:spMk id="3" creationId="{40328DA5-F580-70B6-1603-0AE455B4A217}"/>
          </ac:spMkLst>
        </pc:spChg>
        <pc:picChg chg="add mod modCrop">
          <ac:chgData name="Deviduuta kabisatapathy" userId="dfa0394a09ea29d0" providerId="LiveId" clId="{C56A3F7C-FA8C-4BEB-A77C-EC843911CFF7}" dt="2023-04-07T16:49:42.887" v="254" actId="1076"/>
          <ac:picMkLst>
            <pc:docMk/>
            <pc:sldMk cId="4072470694" sldId="256"/>
            <ac:picMk id="4" creationId="{3E4334F2-48F5-657C-518B-26B98B8410DF}"/>
          </ac:picMkLst>
        </pc:picChg>
      </pc:sldChg>
      <pc:sldChg chg="modSp mod">
        <pc:chgData name="Deviduuta kabisatapathy" userId="dfa0394a09ea29d0" providerId="LiveId" clId="{C56A3F7C-FA8C-4BEB-A77C-EC843911CFF7}" dt="2023-04-07T16:55:16.001" v="305" actId="14100"/>
        <pc:sldMkLst>
          <pc:docMk/>
          <pc:sldMk cId="2598047135" sldId="257"/>
        </pc:sldMkLst>
        <pc:spChg chg="mod">
          <ac:chgData name="Deviduuta kabisatapathy" userId="dfa0394a09ea29d0" providerId="LiveId" clId="{C56A3F7C-FA8C-4BEB-A77C-EC843911CFF7}" dt="2023-04-07T16:50:47.081" v="261" actId="1076"/>
          <ac:spMkLst>
            <pc:docMk/>
            <pc:sldMk cId="2598047135" sldId="257"/>
            <ac:spMk id="2" creationId="{FA4BA7C7-FBF0-F8B6-478B-7BF953BA1886}"/>
          </ac:spMkLst>
        </pc:spChg>
        <pc:spChg chg="mod">
          <ac:chgData name="Deviduuta kabisatapathy" userId="dfa0394a09ea29d0" providerId="LiveId" clId="{C56A3F7C-FA8C-4BEB-A77C-EC843911CFF7}" dt="2023-04-07T16:55:16.001" v="305" actId="14100"/>
          <ac:spMkLst>
            <pc:docMk/>
            <pc:sldMk cId="2598047135" sldId="257"/>
            <ac:spMk id="11" creationId="{08B2525B-B589-B1BE-BB53-BE1569C7CA91}"/>
          </ac:spMkLst>
        </pc:spChg>
        <pc:picChg chg="mod">
          <ac:chgData name="Deviduuta kabisatapathy" userId="dfa0394a09ea29d0" providerId="LiveId" clId="{C56A3F7C-FA8C-4BEB-A77C-EC843911CFF7}" dt="2023-04-07T16:55:11.583" v="304" actId="1076"/>
          <ac:picMkLst>
            <pc:docMk/>
            <pc:sldMk cId="2598047135" sldId="257"/>
            <ac:picMk id="7" creationId="{13E223CE-5DE1-9EDF-986F-BBD3244F4323}"/>
          </ac:picMkLst>
        </pc:picChg>
        <pc:picChg chg="mod">
          <ac:chgData name="Deviduuta kabisatapathy" userId="dfa0394a09ea29d0" providerId="LiveId" clId="{C56A3F7C-FA8C-4BEB-A77C-EC843911CFF7}" dt="2023-04-07T16:55:08.765" v="303" actId="1076"/>
          <ac:picMkLst>
            <pc:docMk/>
            <pc:sldMk cId="2598047135" sldId="257"/>
            <ac:picMk id="12" creationId="{FACBFAC5-5ACF-BBA3-2477-88D1F0719BD6}"/>
          </ac:picMkLst>
        </pc:picChg>
        <pc:picChg chg="mod">
          <ac:chgData name="Deviduuta kabisatapathy" userId="dfa0394a09ea29d0" providerId="LiveId" clId="{C56A3F7C-FA8C-4BEB-A77C-EC843911CFF7}" dt="2023-04-07T16:55:05.768" v="302" actId="1076"/>
          <ac:picMkLst>
            <pc:docMk/>
            <pc:sldMk cId="2598047135" sldId="257"/>
            <ac:picMk id="14" creationId="{2D8E4482-7E03-2984-C927-4C2C0ED8B0FA}"/>
          </ac:picMkLst>
        </pc:picChg>
      </pc:sldChg>
      <pc:sldChg chg="modSp mod">
        <pc:chgData name="Deviduuta kabisatapathy" userId="dfa0394a09ea29d0" providerId="LiveId" clId="{C56A3F7C-FA8C-4BEB-A77C-EC843911CFF7}" dt="2023-04-07T16:55:48.904" v="311" actId="1076"/>
        <pc:sldMkLst>
          <pc:docMk/>
          <pc:sldMk cId="3071151265" sldId="258"/>
        </pc:sldMkLst>
        <pc:spChg chg="mod">
          <ac:chgData name="Deviduuta kabisatapathy" userId="dfa0394a09ea29d0" providerId="LiveId" clId="{C56A3F7C-FA8C-4BEB-A77C-EC843911CFF7}" dt="2023-04-07T16:55:33.673" v="306" actId="14100"/>
          <ac:spMkLst>
            <pc:docMk/>
            <pc:sldMk cId="3071151265" sldId="258"/>
            <ac:spMk id="2" creationId="{F58B161A-972E-E80B-C808-5A24624C7A27}"/>
          </ac:spMkLst>
        </pc:spChg>
        <pc:spChg chg="mod">
          <ac:chgData name="Deviduuta kabisatapathy" userId="dfa0394a09ea29d0" providerId="LiveId" clId="{C56A3F7C-FA8C-4BEB-A77C-EC843911CFF7}" dt="2023-04-07T16:55:41.744" v="309" actId="27636"/>
          <ac:spMkLst>
            <pc:docMk/>
            <pc:sldMk cId="3071151265" sldId="258"/>
            <ac:spMk id="3" creationId="{D27E0F77-3A58-2A27-6FAD-8A7FB8E6F8D0}"/>
          </ac:spMkLst>
        </pc:spChg>
        <pc:picChg chg="mod">
          <ac:chgData name="Deviduuta kabisatapathy" userId="dfa0394a09ea29d0" providerId="LiveId" clId="{C56A3F7C-FA8C-4BEB-A77C-EC843911CFF7}" dt="2023-04-07T16:55:46.224" v="310" actId="1076"/>
          <ac:picMkLst>
            <pc:docMk/>
            <pc:sldMk cId="3071151265" sldId="258"/>
            <ac:picMk id="4" creationId="{04CC831A-2D7F-808A-2D24-250F80FDC09C}"/>
          </ac:picMkLst>
        </pc:picChg>
        <pc:picChg chg="mod">
          <ac:chgData name="Deviduuta kabisatapathy" userId="dfa0394a09ea29d0" providerId="LiveId" clId="{C56A3F7C-FA8C-4BEB-A77C-EC843911CFF7}" dt="2023-04-07T16:55:48.904" v="311" actId="1076"/>
          <ac:picMkLst>
            <pc:docMk/>
            <pc:sldMk cId="3071151265" sldId="258"/>
            <ac:picMk id="6" creationId="{2BD04C18-1CB2-9A73-1812-F50E2524A00F}"/>
          </ac:picMkLst>
        </pc:picChg>
      </pc:sldChg>
      <pc:sldChg chg="addSp delSp modSp mod">
        <pc:chgData name="Deviduuta kabisatapathy" userId="dfa0394a09ea29d0" providerId="LiveId" clId="{C56A3F7C-FA8C-4BEB-A77C-EC843911CFF7}" dt="2023-04-07T16:54:45.051" v="301" actId="122"/>
        <pc:sldMkLst>
          <pc:docMk/>
          <pc:sldMk cId="1616066409" sldId="262"/>
        </pc:sldMkLst>
        <pc:spChg chg="add del mod">
          <ac:chgData name="Deviduuta kabisatapathy" userId="dfa0394a09ea29d0" providerId="LiveId" clId="{C56A3F7C-FA8C-4BEB-A77C-EC843911CFF7}" dt="2023-04-07T16:52:53.772" v="283"/>
          <ac:spMkLst>
            <pc:docMk/>
            <pc:sldMk cId="1616066409" sldId="262"/>
            <ac:spMk id="4" creationId="{2866E97E-36F4-C765-EF8B-235FC214A8FD}"/>
          </ac:spMkLst>
        </pc:spChg>
        <pc:spChg chg="add mod">
          <ac:chgData name="Deviduuta kabisatapathy" userId="dfa0394a09ea29d0" providerId="LiveId" clId="{C56A3F7C-FA8C-4BEB-A77C-EC843911CFF7}" dt="2023-04-07T16:52:44.340" v="281"/>
          <ac:spMkLst>
            <pc:docMk/>
            <pc:sldMk cId="1616066409" sldId="262"/>
            <ac:spMk id="6" creationId="{053EB4D8-A09E-81DA-8F87-1FCC66D4ECA9}"/>
          </ac:spMkLst>
        </pc:spChg>
        <pc:spChg chg="add mod">
          <ac:chgData name="Deviduuta kabisatapathy" userId="dfa0394a09ea29d0" providerId="LiveId" clId="{C56A3F7C-FA8C-4BEB-A77C-EC843911CFF7}" dt="2023-04-07T16:53:27.193" v="287" actId="122"/>
          <ac:spMkLst>
            <pc:docMk/>
            <pc:sldMk cId="1616066409" sldId="262"/>
            <ac:spMk id="7" creationId="{0970000B-B6D7-51AF-1058-EEC3AB4BAACA}"/>
          </ac:spMkLst>
        </pc:spChg>
        <pc:spChg chg="add mod">
          <ac:chgData name="Deviduuta kabisatapathy" userId="dfa0394a09ea29d0" providerId="LiveId" clId="{C56A3F7C-FA8C-4BEB-A77C-EC843911CFF7}" dt="2023-04-07T16:54:45.051" v="301" actId="122"/>
          <ac:spMkLst>
            <pc:docMk/>
            <pc:sldMk cId="1616066409" sldId="262"/>
            <ac:spMk id="8" creationId="{BC7A7F3E-5F71-078F-08C8-5AA9560BD27F}"/>
          </ac:spMkLst>
        </pc:spChg>
        <pc:picChg chg="mod modCrop">
          <ac:chgData name="Deviduuta kabisatapathy" userId="dfa0394a09ea29d0" providerId="LiveId" clId="{C56A3F7C-FA8C-4BEB-A77C-EC843911CFF7}" dt="2023-04-07T16:53:44.525" v="290" actId="1076"/>
          <ac:picMkLst>
            <pc:docMk/>
            <pc:sldMk cId="1616066409" sldId="262"/>
            <ac:picMk id="2" creationId="{C78503EB-F643-3DEB-B6DD-527F3DA5024B}"/>
          </ac:picMkLst>
        </pc:picChg>
        <pc:picChg chg="mod">
          <ac:chgData name="Deviduuta kabisatapathy" userId="dfa0394a09ea29d0" providerId="LiveId" clId="{C56A3F7C-FA8C-4BEB-A77C-EC843911CFF7}" dt="2023-04-07T16:51:43.241" v="274" actId="1076"/>
          <ac:picMkLst>
            <pc:docMk/>
            <pc:sldMk cId="1616066409" sldId="262"/>
            <ac:picMk id="3" creationId="{E028E54A-E00B-364D-E143-D8CDDB97B7F2}"/>
          </ac:picMkLst>
        </pc:picChg>
        <pc:picChg chg="mod">
          <ac:chgData name="Deviduuta kabisatapathy" userId="dfa0394a09ea29d0" providerId="LiveId" clId="{C56A3F7C-FA8C-4BEB-A77C-EC843911CFF7}" dt="2023-04-07T16:51:38.496" v="273" actId="1076"/>
          <ac:picMkLst>
            <pc:docMk/>
            <pc:sldMk cId="1616066409" sldId="262"/>
            <ac:picMk id="5" creationId="{AA85B205-874D-6107-8C8F-B0E90AA524B6}"/>
          </ac:picMkLst>
        </pc:picChg>
      </pc:sldChg>
      <pc:sldChg chg="modSp mod">
        <pc:chgData name="Deviduuta kabisatapathy" userId="dfa0394a09ea29d0" providerId="LiveId" clId="{C56A3F7C-FA8C-4BEB-A77C-EC843911CFF7}" dt="2023-04-07T16:56:33.436" v="315" actId="1076"/>
        <pc:sldMkLst>
          <pc:docMk/>
          <pc:sldMk cId="3540725570" sldId="266"/>
        </pc:sldMkLst>
        <pc:spChg chg="mod">
          <ac:chgData name="Deviduuta kabisatapathy" userId="dfa0394a09ea29d0" providerId="LiveId" clId="{C56A3F7C-FA8C-4BEB-A77C-EC843911CFF7}" dt="2023-04-07T16:56:06.571" v="312" actId="14100"/>
          <ac:spMkLst>
            <pc:docMk/>
            <pc:sldMk cId="3540725570" sldId="266"/>
            <ac:spMk id="2" creationId="{571BED36-01B0-F25B-FA82-A991236C2F44}"/>
          </ac:spMkLst>
        </pc:spChg>
        <pc:spChg chg="mod">
          <ac:chgData name="Deviduuta kabisatapathy" userId="dfa0394a09ea29d0" providerId="LiveId" clId="{C56A3F7C-FA8C-4BEB-A77C-EC843911CFF7}" dt="2023-04-07T16:45:58.219" v="234" actId="27636"/>
          <ac:spMkLst>
            <pc:docMk/>
            <pc:sldMk cId="3540725570" sldId="266"/>
            <ac:spMk id="3" creationId="{E2F2944D-6540-61D7-867A-EE492FBC522A}"/>
          </ac:spMkLst>
        </pc:spChg>
        <pc:picChg chg="mod">
          <ac:chgData name="Deviduuta kabisatapathy" userId="dfa0394a09ea29d0" providerId="LiveId" clId="{C56A3F7C-FA8C-4BEB-A77C-EC843911CFF7}" dt="2023-04-07T16:56:33.436" v="315" actId="1076"/>
          <ac:picMkLst>
            <pc:docMk/>
            <pc:sldMk cId="3540725570" sldId="266"/>
            <ac:picMk id="4" creationId="{0DF2B51C-4282-B455-22EC-95D39B0319C7}"/>
          </ac:picMkLst>
        </pc:picChg>
        <pc:picChg chg="mod">
          <ac:chgData name="Deviduuta kabisatapathy" userId="dfa0394a09ea29d0" providerId="LiveId" clId="{C56A3F7C-FA8C-4BEB-A77C-EC843911CFF7}" dt="2023-04-07T16:56:27.338" v="314" actId="1076"/>
          <ac:picMkLst>
            <pc:docMk/>
            <pc:sldMk cId="3540725570" sldId="266"/>
            <ac:picMk id="6" creationId="{6822C741-9C59-CF30-8DA7-A470BE3A1F8C}"/>
          </ac:picMkLst>
        </pc:picChg>
        <pc:picChg chg="mod">
          <ac:chgData name="Deviduuta kabisatapathy" userId="dfa0394a09ea29d0" providerId="LiveId" clId="{C56A3F7C-FA8C-4BEB-A77C-EC843911CFF7}" dt="2023-04-07T16:56:20.759" v="313" actId="1076"/>
          <ac:picMkLst>
            <pc:docMk/>
            <pc:sldMk cId="3540725570" sldId="266"/>
            <ac:picMk id="8" creationId="{896CCABC-3DAB-10E1-6E51-90897BF94494}"/>
          </ac:picMkLst>
        </pc:picChg>
      </pc:sldChg>
      <pc:sldChg chg="modSp mod">
        <pc:chgData name="Deviduuta kabisatapathy" userId="dfa0394a09ea29d0" providerId="LiveId" clId="{C56A3F7C-FA8C-4BEB-A77C-EC843911CFF7}" dt="2023-04-07T16:45:58.219" v="235" actId="27636"/>
        <pc:sldMkLst>
          <pc:docMk/>
          <pc:sldMk cId="0" sldId="267"/>
        </pc:sldMkLst>
        <pc:spChg chg="mod">
          <ac:chgData name="Deviduuta kabisatapathy" userId="dfa0394a09ea29d0" providerId="LiveId" clId="{C56A3F7C-FA8C-4BEB-A77C-EC843911CFF7}" dt="2023-04-07T16:45:58.219" v="235" actId="27636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Deviduuta kabisatapathy" userId="dfa0394a09ea29d0" providerId="LiveId" clId="{C56A3F7C-FA8C-4BEB-A77C-EC843911CFF7}" dt="2023-04-07T16:58:42.068" v="337" actId="14100"/>
        <pc:sldMkLst>
          <pc:docMk/>
          <pc:sldMk cId="0" sldId="268"/>
        </pc:sldMkLst>
        <pc:spChg chg="mod">
          <ac:chgData name="Deviduuta kabisatapathy" userId="dfa0394a09ea29d0" providerId="LiveId" clId="{C56A3F7C-FA8C-4BEB-A77C-EC843911CFF7}" dt="2023-04-07T16:58:42.068" v="337" actId="14100"/>
          <ac:spMkLst>
            <pc:docMk/>
            <pc:sldMk cId="0" sldId="268"/>
            <ac:spMk id="2" creationId="{00000000-0000-0000-0000-000000000000}"/>
          </ac:spMkLst>
        </pc:spChg>
        <pc:spChg chg="mod">
          <ac:chgData name="Deviduuta kabisatapathy" userId="dfa0394a09ea29d0" providerId="LiveId" clId="{C56A3F7C-FA8C-4BEB-A77C-EC843911CFF7}" dt="2023-04-07T16:58:38.308" v="336" actId="14100"/>
          <ac:spMkLst>
            <pc:docMk/>
            <pc:sldMk cId="0" sldId="268"/>
            <ac:spMk id="3" creationId="{00000000-0000-0000-0000-000000000000}"/>
          </ac:spMkLst>
        </pc:spChg>
      </pc:sldChg>
      <pc:sldChg chg="addSp modSp mod">
        <pc:chgData name="Deviduuta kabisatapathy" userId="dfa0394a09ea29d0" providerId="LiveId" clId="{C56A3F7C-FA8C-4BEB-A77C-EC843911CFF7}" dt="2023-04-07T17:21:55.431" v="423" actId="1076"/>
        <pc:sldMkLst>
          <pc:docMk/>
          <pc:sldMk cId="3976772515" sldId="271"/>
        </pc:sldMkLst>
        <pc:spChg chg="mod">
          <ac:chgData name="Deviduuta kabisatapathy" userId="dfa0394a09ea29d0" providerId="LiveId" clId="{C56A3F7C-FA8C-4BEB-A77C-EC843911CFF7}" dt="2023-04-07T16:57:00.456" v="318" actId="255"/>
          <ac:spMkLst>
            <pc:docMk/>
            <pc:sldMk cId="3976772515" sldId="271"/>
            <ac:spMk id="2" creationId="{D9907737-A63F-927A-CF08-A7CA61EF3096}"/>
          </ac:spMkLst>
        </pc:spChg>
        <pc:spChg chg="mod">
          <ac:chgData name="Deviduuta kabisatapathy" userId="dfa0394a09ea29d0" providerId="LiveId" clId="{C56A3F7C-FA8C-4BEB-A77C-EC843911CFF7}" dt="2023-04-07T17:07:12.641" v="396" actId="20577"/>
          <ac:spMkLst>
            <pc:docMk/>
            <pc:sldMk cId="3976772515" sldId="271"/>
            <ac:spMk id="3" creationId="{20926B6B-B12F-86E0-AE99-BFD4D6ADF26E}"/>
          </ac:spMkLst>
        </pc:spChg>
        <pc:picChg chg="add mod">
          <ac:chgData name="Deviduuta kabisatapathy" userId="dfa0394a09ea29d0" providerId="LiveId" clId="{C56A3F7C-FA8C-4BEB-A77C-EC843911CFF7}" dt="2023-04-07T17:21:55.431" v="423" actId="1076"/>
          <ac:picMkLst>
            <pc:docMk/>
            <pc:sldMk cId="3976772515" sldId="271"/>
            <ac:picMk id="5" creationId="{821B2EE4-60CB-E5E1-CFA0-8C82E0A40F7E}"/>
          </ac:picMkLst>
        </pc:picChg>
      </pc:sldChg>
      <pc:sldChg chg="modSp mod">
        <pc:chgData name="Deviduuta kabisatapathy" userId="dfa0394a09ea29d0" providerId="LiveId" clId="{C56A3F7C-FA8C-4BEB-A77C-EC843911CFF7}" dt="2023-04-07T16:58:11.665" v="335" actId="14100"/>
        <pc:sldMkLst>
          <pc:docMk/>
          <pc:sldMk cId="1499501787" sldId="272"/>
        </pc:sldMkLst>
        <pc:spChg chg="mod">
          <ac:chgData name="Deviduuta kabisatapathy" userId="dfa0394a09ea29d0" providerId="LiveId" clId="{C56A3F7C-FA8C-4BEB-A77C-EC843911CFF7}" dt="2023-04-07T16:58:11.665" v="335" actId="14100"/>
          <ac:spMkLst>
            <pc:docMk/>
            <pc:sldMk cId="1499501787" sldId="272"/>
            <ac:spMk id="2" creationId="{E0F206EA-1FBE-B117-C797-9C41B1193893}"/>
          </ac:spMkLst>
        </pc:spChg>
        <pc:spChg chg="mod">
          <ac:chgData name="Deviduuta kabisatapathy" userId="dfa0394a09ea29d0" providerId="LiveId" clId="{C56A3F7C-FA8C-4BEB-A77C-EC843911CFF7}" dt="2023-04-07T16:58:04.194" v="334" actId="14100"/>
          <ac:spMkLst>
            <pc:docMk/>
            <pc:sldMk cId="1499501787" sldId="272"/>
            <ac:spMk id="7" creationId="{8CA64AEC-E65C-0350-12EC-776FC9EE6A13}"/>
          </ac:spMkLst>
        </pc:spChg>
        <pc:picChg chg="mod">
          <ac:chgData name="Deviduuta kabisatapathy" userId="dfa0394a09ea29d0" providerId="LiveId" clId="{C56A3F7C-FA8C-4BEB-A77C-EC843911CFF7}" dt="2023-04-07T16:57:54.649" v="333" actId="1076"/>
          <ac:picMkLst>
            <pc:docMk/>
            <pc:sldMk cId="1499501787" sldId="272"/>
            <ac:picMk id="6" creationId="{0E27AEE9-570A-F55B-BDDA-D06671154B7E}"/>
          </ac:picMkLst>
        </pc:picChg>
        <pc:picChg chg="mod">
          <ac:chgData name="Deviduuta kabisatapathy" userId="dfa0394a09ea29d0" providerId="LiveId" clId="{C56A3F7C-FA8C-4BEB-A77C-EC843911CFF7}" dt="2023-04-07T16:57:52.351" v="332" actId="1076"/>
          <ac:picMkLst>
            <pc:docMk/>
            <pc:sldMk cId="1499501787" sldId="272"/>
            <ac:picMk id="8" creationId="{0F1D23A9-F138-330E-439B-63ED89303791}"/>
          </ac:picMkLst>
        </pc:picChg>
      </pc:sldChg>
      <pc:sldChg chg="modSp mod">
        <pc:chgData name="Deviduuta kabisatapathy" userId="dfa0394a09ea29d0" providerId="LiveId" clId="{C56A3F7C-FA8C-4BEB-A77C-EC843911CFF7}" dt="2023-04-07T17:08:27.141" v="398" actId="732"/>
        <pc:sldMkLst>
          <pc:docMk/>
          <pc:sldMk cId="3164462318" sldId="273"/>
        </pc:sldMkLst>
        <pc:spChg chg="mod">
          <ac:chgData name="Deviduuta kabisatapathy" userId="dfa0394a09ea29d0" providerId="LiveId" clId="{C56A3F7C-FA8C-4BEB-A77C-EC843911CFF7}" dt="2023-04-07T16:59:11.863" v="341" actId="1076"/>
          <ac:spMkLst>
            <pc:docMk/>
            <pc:sldMk cId="3164462318" sldId="273"/>
            <ac:spMk id="5" creationId="{DC20567E-25EA-00E8-9AB6-06AFB43DDA6D}"/>
          </ac:spMkLst>
        </pc:spChg>
        <pc:spChg chg="mod">
          <ac:chgData name="Deviduuta kabisatapathy" userId="dfa0394a09ea29d0" providerId="LiveId" clId="{C56A3F7C-FA8C-4BEB-A77C-EC843911CFF7}" dt="2023-04-07T16:58:56.688" v="338" actId="14100"/>
          <ac:spMkLst>
            <pc:docMk/>
            <pc:sldMk cId="3164462318" sldId="273"/>
            <ac:spMk id="6" creationId="{8F3B233A-A64F-58F9-7888-50C4BE7B2EFB}"/>
          </ac:spMkLst>
        </pc:spChg>
        <pc:picChg chg="mod modCrop">
          <ac:chgData name="Deviduuta kabisatapathy" userId="dfa0394a09ea29d0" providerId="LiveId" clId="{C56A3F7C-FA8C-4BEB-A77C-EC843911CFF7}" dt="2023-04-07T17:08:27.141" v="398" actId="732"/>
          <ac:picMkLst>
            <pc:docMk/>
            <pc:sldMk cId="3164462318" sldId="273"/>
            <ac:picMk id="4" creationId="{046AE745-EA6E-0E8A-2122-D72276B540DD}"/>
          </ac:picMkLst>
        </pc:picChg>
      </pc:sldChg>
      <pc:sldChg chg="modSp mod">
        <pc:chgData name="Deviduuta kabisatapathy" userId="dfa0394a09ea29d0" providerId="LiveId" clId="{C56A3F7C-FA8C-4BEB-A77C-EC843911CFF7}" dt="2023-04-07T16:59:37.665" v="343" actId="14100"/>
        <pc:sldMkLst>
          <pc:docMk/>
          <pc:sldMk cId="2629025907" sldId="274"/>
        </pc:sldMkLst>
        <pc:spChg chg="mod">
          <ac:chgData name="Deviduuta kabisatapathy" userId="dfa0394a09ea29d0" providerId="LiveId" clId="{C56A3F7C-FA8C-4BEB-A77C-EC843911CFF7}" dt="2023-04-07T16:59:32.863" v="342" actId="14100"/>
          <ac:spMkLst>
            <pc:docMk/>
            <pc:sldMk cId="2629025907" sldId="274"/>
            <ac:spMk id="2" creationId="{12FA69EE-160D-16CA-64D4-5DE2625815D8}"/>
          </ac:spMkLst>
        </pc:spChg>
        <pc:spChg chg="mod">
          <ac:chgData name="Deviduuta kabisatapathy" userId="dfa0394a09ea29d0" providerId="LiveId" clId="{C56A3F7C-FA8C-4BEB-A77C-EC843911CFF7}" dt="2023-04-07T16:59:37.665" v="343" actId="14100"/>
          <ac:spMkLst>
            <pc:docMk/>
            <pc:sldMk cId="2629025907" sldId="274"/>
            <ac:spMk id="6" creationId="{64F4BF9D-12DC-F0C4-BF6F-D216666A1276}"/>
          </ac:spMkLst>
        </pc:spChg>
      </pc:sldChg>
      <pc:sldChg chg="addSp delSp modSp mod">
        <pc:chgData name="Deviduuta kabisatapathy" userId="dfa0394a09ea29d0" providerId="LiveId" clId="{C56A3F7C-FA8C-4BEB-A77C-EC843911CFF7}" dt="2023-04-07T16:59:58.790" v="346" actId="1076"/>
        <pc:sldMkLst>
          <pc:docMk/>
          <pc:sldMk cId="3396977867" sldId="275"/>
        </pc:sldMkLst>
        <pc:spChg chg="mod">
          <ac:chgData name="Deviduuta kabisatapathy" userId="dfa0394a09ea29d0" providerId="LiveId" clId="{C56A3F7C-FA8C-4BEB-A77C-EC843911CFF7}" dt="2023-04-07T16:13:57.125" v="11" actId="1076"/>
          <ac:spMkLst>
            <pc:docMk/>
            <pc:sldMk cId="3396977867" sldId="275"/>
            <ac:spMk id="2" creationId="{D1A6AD34-9D59-B624-C309-7B902C0F042E}"/>
          </ac:spMkLst>
        </pc:spChg>
        <pc:spChg chg="mod">
          <ac:chgData name="Deviduuta kabisatapathy" userId="dfa0394a09ea29d0" providerId="LiveId" clId="{C56A3F7C-FA8C-4BEB-A77C-EC843911CFF7}" dt="2023-04-07T16:59:53.238" v="345" actId="2710"/>
          <ac:spMkLst>
            <pc:docMk/>
            <pc:sldMk cId="3396977867" sldId="275"/>
            <ac:spMk id="3" creationId="{E89798F8-7C97-D9FE-B88C-D01A9088EE47}"/>
          </ac:spMkLst>
        </pc:spChg>
        <pc:spChg chg="add del mod">
          <ac:chgData name="Deviduuta kabisatapathy" userId="dfa0394a09ea29d0" providerId="LiveId" clId="{C56A3F7C-FA8C-4BEB-A77C-EC843911CFF7}" dt="2023-04-07T16:13:58.662" v="12"/>
          <ac:spMkLst>
            <pc:docMk/>
            <pc:sldMk cId="3396977867" sldId="275"/>
            <ac:spMk id="4" creationId="{DCFDBC1C-2F01-157D-2BF8-FD0A08EFFB81}"/>
          </ac:spMkLst>
        </pc:spChg>
        <pc:spChg chg="add del mod">
          <ac:chgData name="Deviduuta kabisatapathy" userId="dfa0394a09ea29d0" providerId="LiveId" clId="{C56A3F7C-FA8C-4BEB-A77C-EC843911CFF7}" dt="2023-04-07T16:13:58.662" v="12"/>
          <ac:spMkLst>
            <pc:docMk/>
            <pc:sldMk cId="3396977867" sldId="275"/>
            <ac:spMk id="5" creationId="{C6A5ADDC-7F5D-69FE-BB07-CEB78B346D46}"/>
          </ac:spMkLst>
        </pc:spChg>
        <pc:spChg chg="add del mod">
          <ac:chgData name="Deviduuta kabisatapathy" userId="dfa0394a09ea29d0" providerId="LiveId" clId="{C56A3F7C-FA8C-4BEB-A77C-EC843911CFF7}" dt="2023-04-07T16:13:58.662" v="12"/>
          <ac:spMkLst>
            <pc:docMk/>
            <pc:sldMk cId="3396977867" sldId="275"/>
            <ac:spMk id="6" creationId="{1B508060-00C6-B4F0-EE16-926911C90084}"/>
          </ac:spMkLst>
        </pc:spChg>
        <pc:spChg chg="add del mod">
          <ac:chgData name="Deviduuta kabisatapathy" userId="dfa0394a09ea29d0" providerId="LiveId" clId="{C56A3F7C-FA8C-4BEB-A77C-EC843911CFF7}" dt="2023-04-07T16:13:58.662" v="12"/>
          <ac:spMkLst>
            <pc:docMk/>
            <pc:sldMk cId="3396977867" sldId="275"/>
            <ac:spMk id="7" creationId="{5F0A50BC-60CB-0528-34DA-48538F1CDA10}"/>
          </ac:spMkLst>
        </pc:spChg>
        <pc:spChg chg="add del mod">
          <ac:chgData name="Deviduuta kabisatapathy" userId="dfa0394a09ea29d0" providerId="LiveId" clId="{C56A3F7C-FA8C-4BEB-A77C-EC843911CFF7}" dt="2023-04-07T16:13:58.662" v="12"/>
          <ac:spMkLst>
            <pc:docMk/>
            <pc:sldMk cId="3396977867" sldId="275"/>
            <ac:spMk id="8" creationId="{8F37FFEF-C1EF-588E-8156-53AB3B7F00E9}"/>
          </ac:spMkLst>
        </pc:spChg>
        <pc:spChg chg="add del mod">
          <ac:chgData name="Deviduuta kabisatapathy" userId="dfa0394a09ea29d0" providerId="LiveId" clId="{C56A3F7C-FA8C-4BEB-A77C-EC843911CFF7}" dt="2023-04-07T16:13:58.662" v="12"/>
          <ac:spMkLst>
            <pc:docMk/>
            <pc:sldMk cId="3396977867" sldId="275"/>
            <ac:spMk id="9" creationId="{F3890873-62C2-3C50-70BE-A6ED25F8AE56}"/>
          </ac:spMkLst>
        </pc:spChg>
        <pc:spChg chg="add del mod">
          <ac:chgData name="Deviduuta kabisatapathy" userId="dfa0394a09ea29d0" providerId="LiveId" clId="{C56A3F7C-FA8C-4BEB-A77C-EC843911CFF7}" dt="2023-04-07T16:13:58.662" v="12"/>
          <ac:spMkLst>
            <pc:docMk/>
            <pc:sldMk cId="3396977867" sldId="275"/>
            <ac:spMk id="10" creationId="{422F6D23-6EAC-CB06-BB01-417AA0F9BC32}"/>
          </ac:spMkLst>
        </pc:spChg>
        <pc:spChg chg="add del mod">
          <ac:chgData name="Deviduuta kabisatapathy" userId="dfa0394a09ea29d0" providerId="LiveId" clId="{C56A3F7C-FA8C-4BEB-A77C-EC843911CFF7}" dt="2023-04-07T16:13:58.662" v="12"/>
          <ac:spMkLst>
            <pc:docMk/>
            <pc:sldMk cId="3396977867" sldId="275"/>
            <ac:spMk id="17" creationId="{6B1803B3-BE8A-30A4-135A-FC878B62EB8A}"/>
          </ac:spMkLst>
        </pc:spChg>
        <pc:spChg chg="add del mod">
          <ac:chgData name="Deviduuta kabisatapathy" userId="dfa0394a09ea29d0" providerId="LiveId" clId="{C56A3F7C-FA8C-4BEB-A77C-EC843911CFF7}" dt="2023-04-07T16:13:58.662" v="12"/>
          <ac:spMkLst>
            <pc:docMk/>
            <pc:sldMk cId="3396977867" sldId="275"/>
            <ac:spMk id="18" creationId="{72C7F278-B21F-9BD3-9832-127B81649001}"/>
          </ac:spMkLst>
        </pc:spChg>
        <pc:spChg chg="add del mod">
          <ac:chgData name="Deviduuta kabisatapathy" userId="dfa0394a09ea29d0" providerId="LiveId" clId="{C56A3F7C-FA8C-4BEB-A77C-EC843911CFF7}" dt="2023-04-07T16:13:58.662" v="12"/>
          <ac:spMkLst>
            <pc:docMk/>
            <pc:sldMk cId="3396977867" sldId="275"/>
            <ac:spMk id="19" creationId="{31DB2FE1-FB3C-FB65-1339-95264C40C58F}"/>
          </ac:spMkLst>
        </pc:spChg>
        <pc:spChg chg="add del mod">
          <ac:chgData name="Deviduuta kabisatapathy" userId="dfa0394a09ea29d0" providerId="LiveId" clId="{C56A3F7C-FA8C-4BEB-A77C-EC843911CFF7}" dt="2023-04-07T16:13:58.662" v="12"/>
          <ac:spMkLst>
            <pc:docMk/>
            <pc:sldMk cId="3396977867" sldId="275"/>
            <ac:spMk id="20" creationId="{5530E096-671B-7A88-8782-17978E059CA6}"/>
          </ac:spMkLst>
        </pc:spChg>
        <pc:spChg chg="add del mod">
          <ac:chgData name="Deviduuta kabisatapathy" userId="dfa0394a09ea29d0" providerId="LiveId" clId="{C56A3F7C-FA8C-4BEB-A77C-EC843911CFF7}" dt="2023-04-07T16:13:58.662" v="12"/>
          <ac:spMkLst>
            <pc:docMk/>
            <pc:sldMk cId="3396977867" sldId="275"/>
            <ac:spMk id="21" creationId="{F1CB50C9-44B8-6731-4B78-A21F0110C611}"/>
          </ac:spMkLst>
        </pc:spChg>
        <pc:picChg chg="add mod">
          <ac:chgData name="Deviduuta kabisatapathy" userId="dfa0394a09ea29d0" providerId="LiveId" clId="{C56A3F7C-FA8C-4BEB-A77C-EC843911CFF7}" dt="2023-04-07T16:59:58.790" v="346" actId="1076"/>
          <ac:picMkLst>
            <pc:docMk/>
            <pc:sldMk cId="3396977867" sldId="275"/>
            <ac:picMk id="22" creationId="{C4DA6509-91C3-613C-32F3-6ED80DC48C37}"/>
          </ac:picMkLst>
        </pc:picChg>
        <pc:cxnChg chg="add del mod">
          <ac:chgData name="Deviduuta kabisatapathy" userId="dfa0394a09ea29d0" providerId="LiveId" clId="{C56A3F7C-FA8C-4BEB-A77C-EC843911CFF7}" dt="2023-04-07T16:13:58.662" v="12"/>
          <ac:cxnSpMkLst>
            <pc:docMk/>
            <pc:sldMk cId="3396977867" sldId="275"/>
            <ac:cxnSpMk id="11" creationId="{8416A219-5913-AC1B-4719-D4EF6DA905B1}"/>
          </ac:cxnSpMkLst>
        </pc:cxnChg>
        <pc:cxnChg chg="add del mod">
          <ac:chgData name="Deviduuta kabisatapathy" userId="dfa0394a09ea29d0" providerId="LiveId" clId="{C56A3F7C-FA8C-4BEB-A77C-EC843911CFF7}" dt="2023-04-07T16:13:58.662" v="12"/>
          <ac:cxnSpMkLst>
            <pc:docMk/>
            <pc:sldMk cId="3396977867" sldId="275"/>
            <ac:cxnSpMk id="12" creationId="{DFA35151-15B0-6409-B0E8-8C2749E0C71A}"/>
          </ac:cxnSpMkLst>
        </pc:cxnChg>
        <pc:cxnChg chg="add del mod">
          <ac:chgData name="Deviduuta kabisatapathy" userId="dfa0394a09ea29d0" providerId="LiveId" clId="{C56A3F7C-FA8C-4BEB-A77C-EC843911CFF7}" dt="2023-04-07T16:13:58.662" v="12"/>
          <ac:cxnSpMkLst>
            <pc:docMk/>
            <pc:sldMk cId="3396977867" sldId="275"/>
            <ac:cxnSpMk id="13" creationId="{56D54B06-1E09-0918-6E17-1D9338228911}"/>
          </ac:cxnSpMkLst>
        </pc:cxnChg>
        <pc:cxnChg chg="add del mod">
          <ac:chgData name="Deviduuta kabisatapathy" userId="dfa0394a09ea29d0" providerId="LiveId" clId="{C56A3F7C-FA8C-4BEB-A77C-EC843911CFF7}" dt="2023-04-07T16:13:58.662" v="12"/>
          <ac:cxnSpMkLst>
            <pc:docMk/>
            <pc:sldMk cId="3396977867" sldId="275"/>
            <ac:cxnSpMk id="14" creationId="{B4BB33B0-8BFB-8DDA-8855-03EC375BD3D9}"/>
          </ac:cxnSpMkLst>
        </pc:cxnChg>
        <pc:cxnChg chg="add del mod">
          <ac:chgData name="Deviduuta kabisatapathy" userId="dfa0394a09ea29d0" providerId="LiveId" clId="{C56A3F7C-FA8C-4BEB-A77C-EC843911CFF7}" dt="2023-04-07T16:13:58.662" v="12"/>
          <ac:cxnSpMkLst>
            <pc:docMk/>
            <pc:sldMk cId="3396977867" sldId="275"/>
            <ac:cxnSpMk id="15" creationId="{F8D01A76-A26C-9A82-4EF7-8C93297A2EF5}"/>
          </ac:cxnSpMkLst>
        </pc:cxnChg>
        <pc:cxnChg chg="add del mod">
          <ac:chgData name="Deviduuta kabisatapathy" userId="dfa0394a09ea29d0" providerId="LiveId" clId="{C56A3F7C-FA8C-4BEB-A77C-EC843911CFF7}" dt="2023-04-07T16:13:58.662" v="12"/>
          <ac:cxnSpMkLst>
            <pc:docMk/>
            <pc:sldMk cId="3396977867" sldId="275"/>
            <ac:cxnSpMk id="16" creationId="{8F9BAE5C-AD62-73DA-CB6C-A55A4A4B61F3}"/>
          </ac:cxnSpMkLst>
        </pc:cxnChg>
      </pc:sldChg>
      <pc:sldChg chg="modSp mod">
        <pc:chgData name="Deviduuta kabisatapathy" userId="dfa0394a09ea29d0" providerId="LiveId" clId="{C56A3F7C-FA8C-4BEB-A77C-EC843911CFF7}" dt="2023-04-07T17:01:06.389" v="354" actId="20577"/>
        <pc:sldMkLst>
          <pc:docMk/>
          <pc:sldMk cId="1820950556" sldId="276"/>
        </pc:sldMkLst>
        <pc:spChg chg="mod">
          <ac:chgData name="Deviduuta kabisatapathy" userId="dfa0394a09ea29d0" providerId="LiveId" clId="{C56A3F7C-FA8C-4BEB-A77C-EC843911CFF7}" dt="2023-04-07T17:00:41.144" v="351" actId="2711"/>
          <ac:spMkLst>
            <pc:docMk/>
            <pc:sldMk cId="1820950556" sldId="276"/>
            <ac:spMk id="2" creationId="{25B90D01-3D65-B5D3-4421-9112075C44DF}"/>
          </ac:spMkLst>
        </pc:spChg>
        <pc:spChg chg="mod">
          <ac:chgData name="Deviduuta kabisatapathy" userId="dfa0394a09ea29d0" providerId="LiveId" clId="{C56A3F7C-FA8C-4BEB-A77C-EC843911CFF7}" dt="2023-04-07T17:00:59.180" v="353" actId="20577"/>
          <ac:spMkLst>
            <pc:docMk/>
            <pc:sldMk cId="1820950556" sldId="276"/>
            <ac:spMk id="3" creationId="{F04B0818-F570-0D6B-39EE-5631C0B45474}"/>
          </ac:spMkLst>
        </pc:spChg>
        <pc:spChg chg="mod">
          <ac:chgData name="Deviduuta kabisatapathy" userId="dfa0394a09ea29d0" providerId="LiveId" clId="{C56A3F7C-FA8C-4BEB-A77C-EC843911CFF7}" dt="2023-04-07T17:00:49.599" v="352" actId="2711"/>
          <ac:spMkLst>
            <pc:docMk/>
            <pc:sldMk cId="1820950556" sldId="276"/>
            <ac:spMk id="4" creationId="{6847F75A-F1D8-AE54-ECA2-75C853C8ADE2}"/>
          </ac:spMkLst>
        </pc:spChg>
        <pc:spChg chg="mod">
          <ac:chgData name="Deviduuta kabisatapathy" userId="dfa0394a09ea29d0" providerId="LiveId" clId="{C56A3F7C-FA8C-4BEB-A77C-EC843911CFF7}" dt="2023-04-07T17:01:06.389" v="354" actId="20577"/>
          <ac:spMkLst>
            <pc:docMk/>
            <pc:sldMk cId="1820950556" sldId="276"/>
            <ac:spMk id="5" creationId="{3FB48CC5-7441-10E1-F30F-B8A493F56265}"/>
          </ac:spMkLst>
        </pc:spChg>
      </pc:sldChg>
      <pc:sldChg chg="addSp modSp mod">
        <pc:chgData name="Deviduuta kabisatapathy" userId="dfa0394a09ea29d0" providerId="LiveId" clId="{C56A3F7C-FA8C-4BEB-A77C-EC843911CFF7}" dt="2023-04-07T17:04:45.051" v="369" actId="1076"/>
        <pc:sldMkLst>
          <pc:docMk/>
          <pc:sldMk cId="2583443522" sldId="277"/>
        </pc:sldMkLst>
        <pc:spChg chg="mod">
          <ac:chgData name="Deviduuta kabisatapathy" userId="dfa0394a09ea29d0" providerId="LiveId" clId="{C56A3F7C-FA8C-4BEB-A77C-EC843911CFF7}" dt="2023-04-07T17:04:41.451" v="368" actId="14100"/>
          <ac:spMkLst>
            <pc:docMk/>
            <pc:sldMk cId="2583443522" sldId="277"/>
            <ac:spMk id="2" creationId="{F8A715B5-EDD2-230B-7838-5270AA5BED38}"/>
          </ac:spMkLst>
        </pc:spChg>
        <pc:spChg chg="mod">
          <ac:chgData name="Deviduuta kabisatapathy" userId="dfa0394a09ea29d0" providerId="LiveId" clId="{C56A3F7C-FA8C-4BEB-A77C-EC843911CFF7}" dt="2023-04-07T17:04:37.207" v="367" actId="1076"/>
          <ac:spMkLst>
            <pc:docMk/>
            <pc:sldMk cId="2583443522" sldId="277"/>
            <ac:spMk id="3" creationId="{4D0FE304-1BE8-126A-4757-827747867DE4}"/>
          </ac:spMkLst>
        </pc:spChg>
        <pc:picChg chg="add mod modCrop">
          <ac:chgData name="Deviduuta kabisatapathy" userId="dfa0394a09ea29d0" providerId="LiveId" clId="{C56A3F7C-FA8C-4BEB-A77C-EC843911CFF7}" dt="2023-04-07T17:04:45.051" v="369" actId="1076"/>
          <ac:picMkLst>
            <pc:docMk/>
            <pc:sldMk cId="2583443522" sldId="277"/>
            <ac:picMk id="5" creationId="{93449F0E-209D-CBCD-F79E-6F1C07C2CFDB}"/>
          </ac:picMkLst>
        </pc:picChg>
      </pc:sldChg>
      <pc:sldChg chg="modSp mod">
        <pc:chgData name="Deviduuta kabisatapathy" userId="dfa0394a09ea29d0" providerId="LiveId" clId="{C56A3F7C-FA8C-4BEB-A77C-EC843911CFF7}" dt="2023-04-07T16:50:16.573" v="258" actId="1076"/>
        <pc:sldMkLst>
          <pc:docMk/>
          <pc:sldMk cId="3118379895" sldId="279"/>
        </pc:sldMkLst>
        <pc:spChg chg="mod">
          <ac:chgData name="Deviduuta kabisatapathy" userId="dfa0394a09ea29d0" providerId="LiveId" clId="{C56A3F7C-FA8C-4BEB-A77C-EC843911CFF7}" dt="2023-04-07T16:50:16.573" v="258" actId="1076"/>
          <ac:spMkLst>
            <pc:docMk/>
            <pc:sldMk cId="3118379895" sldId="279"/>
            <ac:spMk id="2" creationId="{F90D1B64-BA91-50C7-BC7D-FC477BDB3258}"/>
          </ac:spMkLst>
        </pc:spChg>
        <pc:spChg chg="mod">
          <ac:chgData name="Deviduuta kabisatapathy" userId="dfa0394a09ea29d0" providerId="LiveId" clId="{C56A3F7C-FA8C-4BEB-A77C-EC843911CFF7}" dt="2023-04-07T16:50:12.135" v="257" actId="1076"/>
          <ac:spMkLst>
            <pc:docMk/>
            <pc:sldMk cId="3118379895" sldId="279"/>
            <ac:spMk id="3" creationId="{B29D127D-313E-4ED3-0104-20932DC27447}"/>
          </ac:spMkLst>
        </pc:spChg>
      </pc:sldChg>
      <pc:sldChg chg="addSp delSp modSp mod">
        <pc:chgData name="Deviduuta kabisatapathy" userId="dfa0394a09ea29d0" providerId="LiveId" clId="{C56A3F7C-FA8C-4BEB-A77C-EC843911CFF7}" dt="2023-04-07T17:06:26.301" v="383" actId="20577"/>
        <pc:sldMkLst>
          <pc:docMk/>
          <pc:sldMk cId="1032659134" sldId="280"/>
        </pc:sldMkLst>
        <pc:spChg chg="mod">
          <ac:chgData name="Deviduuta kabisatapathy" userId="dfa0394a09ea29d0" providerId="LiveId" clId="{C56A3F7C-FA8C-4BEB-A77C-EC843911CFF7}" dt="2023-04-07T17:06:26.301" v="383" actId="20577"/>
          <ac:spMkLst>
            <pc:docMk/>
            <pc:sldMk cId="1032659134" sldId="280"/>
            <ac:spMk id="3" creationId="{C1CD4589-8EEA-29FA-C035-B3CA86942486}"/>
          </ac:spMkLst>
        </pc:spChg>
        <pc:spChg chg="mod">
          <ac:chgData name="Deviduuta kabisatapathy" userId="dfa0394a09ea29d0" providerId="LiveId" clId="{C56A3F7C-FA8C-4BEB-A77C-EC843911CFF7}" dt="2023-04-07T17:05:45.532" v="370" actId="1076"/>
          <ac:spMkLst>
            <pc:docMk/>
            <pc:sldMk cId="1032659134" sldId="280"/>
            <ac:spMk id="4" creationId="{61E8D551-9962-841F-1BEF-6B2C7A71BD11}"/>
          </ac:spMkLst>
        </pc:spChg>
        <pc:spChg chg="del">
          <ac:chgData name="Deviduuta kabisatapathy" userId="dfa0394a09ea29d0" providerId="LiveId" clId="{C56A3F7C-FA8C-4BEB-A77C-EC843911CFF7}" dt="2023-04-07T16:11:02.263" v="0" actId="478"/>
          <ac:spMkLst>
            <pc:docMk/>
            <pc:sldMk cId="1032659134" sldId="280"/>
            <ac:spMk id="5" creationId="{54719F25-4198-C42A-53F0-E67250139AD5}"/>
          </ac:spMkLst>
        </pc:spChg>
        <pc:spChg chg="mod">
          <ac:chgData name="Deviduuta kabisatapathy" userId="dfa0394a09ea29d0" providerId="LiveId" clId="{C56A3F7C-FA8C-4BEB-A77C-EC843911CFF7}" dt="2023-04-07T16:26:16.921" v="122" actId="14100"/>
          <ac:spMkLst>
            <pc:docMk/>
            <pc:sldMk cId="1032659134" sldId="280"/>
            <ac:spMk id="8" creationId="{E761DF41-38DB-90A9-1589-B2731D8FA13C}"/>
          </ac:spMkLst>
        </pc:spChg>
        <pc:spChg chg="mod">
          <ac:chgData name="Deviduuta kabisatapathy" userId="dfa0394a09ea29d0" providerId="LiveId" clId="{C56A3F7C-FA8C-4BEB-A77C-EC843911CFF7}" dt="2023-04-07T16:11:05.211" v="1"/>
          <ac:spMkLst>
            <pc:docMk/>
            <pc:sldMk cId="1032659134" sldId="280"/>
            <ac:spMk id="9" creationId="{665E5A37-A103-F73C-93A0-B83BE1616968}"/>
          </ac:spMkLst>
        </pc:spChg>
        <pc:spChg chg="mod">
          <ac:chgData name="Deviduuta kabisatapathy" userId="dfa0394a09ea29d0" providerId="LiveId" clId="{C56A3F7C-FA8C-4BEB-A77C-EC843911CFF7}" dt="2023-04-07T16:11:05.211" v="1"/>
          <ac:spMkLst>
            <pc:docMk/>
            <pc:sldMk cId="1032659134" sldId="280"/>
            <ac:spMk id="12" creationId="{5817B43F-2536-383B-783A-844E3BF3095F}"/>
          </ac:spMkLst>
        </pc:spChg>
        <pc:spChg chg="mod">
          <ac:chgData name="Deviduuta kabisatapathy" userId="dfa0394a09ea29d0" providerId="LiveId" clId="{C56A3F7C-FA8C-4BEB-A77C-EC843911CFF7}" dt="2023-04-07T16:11:05.211" v="1"/>
          <ac:spMkLst>
            <pc:docMk/>
            <pc:sldMk cId="1032659134" sldId="280"/>
            <ac:spMk id="13" creationId="{A348D72B-10F1-5915-6702-F79E227F9372}"/>
          </ac:spMkLst>
        </pc:spChg>
        <pc:spChg chg="mod">
          <ac:chgData name="Deviduuta kabisatapathy" userId="dfa0394a09ea29d0" providerId="LiveId" clId="{C56A3F7C-FA8C-4BEB-A77C-EC843911CFF7}" dt="2023-04-07T16:11:05.211" v="1"/>
          <ac:spMkLst>
            <pc:docMk/>
            <pc:sldMk cId="1032659134" sldId="280"/>
            <ac:spMk id="14" creationId="{2BB811D8-CDED-1AA4-94DD-2DB511644A28}"/>
          </ac:spMkLst>
        </pc:spChg>
        <pc:spChg chg="mod">
          <ac:chgData name="Deviduuta kabisatapathy" userId="dfa0394a09ea29d0" providerId="LiveId" clId="{C56A3F7C-FA8C-4BEB-A77C-EC843911CFF7}" dt="2023-04-07T16:11:05.211" v="1"/>
          <ac:spMkLst>
            <pc:docMk/>
            <pc:sldMk cId="1032659134" sldId="280"/>
            <ac:spMk id="15" creationId="{1127B24E-2D59-E8F0-3937-8A7C1E7CA5CD}"/>
          </ac:spMkLst>
        </pc:spChg>
        <pc:spChg chg="mod">
          <ac:chgData name="Deviduuta kabisatapathy" userId="dfa0394a09ea29d0" providerId="LiveId" clId="{C56A3F7C-FA8C-4BEB-A77C-EC843911CFF7}" dt="2023-04-07T16:11:05.211" v="1"/>
          <ac:spMkLst>
            <pc:docMk/>
            <pc:sldMk cId="1032659134" sldId="280"/>
            <ac:spMk id="17" creationId="{EF444E73-DE76-B3A5-81E7-5825AB8AF351}"/>
          </ac:spMkLst>
        </pc:spChg>
        <pc:spChg chg="mod">
          <ac:chgData name="Deviduuta kabisatapathy" userId="dfa0394a09ea29d0" providerId="LiveId" clId="{C56A3F7C-FA8C-4BEB-A77C-EC843911CFF7}" dt="2023-04-07T16:11:05.211" v="1"/>
          <ac:spMkLst>
            <pc:docMk/>
            <pc:sldMk cId="1032659134" sldId="280"/>
            <ac:spMk id="18" creationId="{3877A917-065D-4D92-C7D9-ED8ED1414C7F}"/>
          </ac:spMkLst>
        </pc:spChg>
        <pc:spChg chg="mod">
          <ac:chgData name="Deviduuta kabisatapathy" userId="dfa0394a09ea29d0" providerId="LiveId" clId="{C56A3F7C-FA8C-4BEB-A77C-EC843911CFF7}" dt="2023-04-07T16:11:05.211" v="1"/>
          <ac:spMkLst>
            <pc:docMk/>
            <pc:sldMk cId="1032659134" sldId="280"/>
            <ac:spMk id="19" creationId="{6E186DE1-6231-6CD7-C9A8-120971018360}"/>
          </ac:spMkLst>
        </pc:spChg>
        <pc:grpChg chg="add mod">
          <ac:chgData name="Deviduuta kabisatapathy" userId="dfa0394a09ea29d0" providerId="LiveId" clId="{C56A3F7C-FA8C-4BEB-A77C-EC843911CFF7}" dt="2023-04-07T17:06:16.151" v="376" actId="1076"/>
          <ac:grpSpMkLst>
            <pc:docMk/>
            <pc:sldMk cId="1032659134" sldId="280"/>
            <ac:grpSpMk id="6" creationId="{3F7CD559-623D-6C4F-F4BF-EC08E8A3C3E5}"/>
          </ac:grpSpMkLst>
        </pc:grpChg>
        <pc:cxnChg chg="mod">
          <ac:chgData name="Deviduuta kabisatapathy" userId="dfa0394a09ea29d0" providerId="LiveId" clId="{C56A3F7C-FA8C-4BEB-A77C-EC843911CFF7}" dt="2023-04-07T16:11:05.211" v="1"/>
          <ac:cxnSpMkLst>
            <pc:docMk/>
            <pc:sldMk cId="1032659134" sldId="280"/>
            <ac:cxnSpMk id="10" creationId="{188495F0-03FD-C80C-C7E6-B56952E7BFA3}"/>
          </ac:cxnSpMkLst>
        </pc:cxnChg>
        <pc:cxnChg chg="mod">
          <ac:chgData name="Deviduuta kabisatapathy" userId="dfa0394a09ea29d0" providerId="LiveId" clId="{C56A3F7C-FA8C-4BEB-A77C-EC843911CFF7}" dt="2023-04-07T16:11:05.211" v="1"/>
          <ac:cxnSpMkLst>
            <pc:docMk/>
            <pc:sldMk cId="1032659134" sldId="280"/>
            <ac:cxnSpMk id="11" creationId="{F597FAC2-BE69-0179-3882-7FFC1441C468}"/>
          </ac:cxnSpMkLst>
        </pc:cxnChg>
        <pc:cxnChg chg="mod">
          <ac:chgData name="Deviduuta kabisatapathy" userId="dfa0394a09ea29d0" providerId="LiveId" clId="{C56A3F7C-FA8C-4BEB-A77C-EC843911CFF7}" dt="2023-04-07T16:11:05.211" v="1"/>
          <ac:cxnSpMkLst>
            <pc:docMk/>
            <pc:sldMk cId="1032659134" sldId="280"/>
            <ac:cxnSpMk id="16" creationId="{6A0145F9-D5F7-3FAA-115F-18E5D475A5D4}"/>
          </ac:cxnSpMkLst>
        </pc:cxnChg>
      </pc:sldChg>
      <pc:sldChg chg="addSp delSp modSp new mod">
        <pc:chgData name="Deviduuta kabisatapathy" userId="dfa0394a09ea29d0" providerId="LiveId" clId="{C56A3F7C-FA8C-4BEB-A77C-EC843911CFF7}" dt="2023-04-07T17:09:37.774" v="416" actId="1076"/>
        <pc:sldMkLst>
          <pc:docMk/>
          <pc:sldMk cId="435778454" sldId="281"/>
        </pc:sldMkLst>
        <pc:spChg chg="del">
          <ac:chgData name="Deviduuta kabisatapathy" userId="dfa0394a09ea29d0" providerId="LiveId" clId="{C56A3F7C-FA8C-4BEB-A77C-EC843911CFF7}" dt="2023-04-07T17:09:00.966" v="401" actId="21"/>
          <ac:spMkLst>
            <pc:docMk/>
            <pc:sldMk cId="435778454" sldId="281"/>
            <ac:spMk id="2" creationId="{5F0F726F-3ECF-BCC8-72DC-D6A67DC7E054}"/>
          </ac:spMkLst>
        </pc:spChg>
        <pc:spChg chg="del">
          <ac:chgData name="Deviduuta kabisatapathy" userId="dfa0394a09ea29d0" providerId="LiveId" clId="{C56A3F7C-FA8C-4BEB-A77C-EC843911CFF7}" dt="2023-04-07T17:08:57.779" v="400" actId="21"/>
          <ac:spMkLst>
            <pc:docMk/>
            <pc:sldMk cId="435778454" sldId="281"/>
            <ac:spMk id="3" creationId="{49E507F6-69F2-F6C8-4F2F-1F94DD06451C}"/>
          </ac:spMkLst>
        </pc:spChg>
        <pc:spChg chg="add mod">
          <ac:chgData name="Deviduuta kabisatapathy" userId="dfa0394a09ea29d0" providerId="LiveId" clId="{C56A3F7C-FA8C-4BEB-A77C-EC843911CFF7}" dt="2023-04-07T17:09:37.774" v="416" actId="1076"/>
          <ac:spMkLst>
            <pc:docMk/>
            <pc:sldMk cId="435778454" sldId="281"/>
            <ac:spMk id="4" creationId="{39B385A3-86E4-F565-F2D2-420D914332AD}"/>
          </ac:spMkLst>
        </pc:spChg>
      </pc:sldChg>
    </pc:docChg>
  </pc:docChgLst>
  <pc:docChgLst>
    <pc:chgData name="Deviduuta kabisatapathy" userId="dfa0394a09ea29d0" providerId="LiveId" clId="{5E69FC7E-1066-44CE-8282-1E9AAC0D7522}"/>
    <pc:docChg chg="undo custSel modSld">
      <pc:chgData name="Deviduuta kabisatapathy" userId="dfa0394a09ea29d0" providerId="LiveId" clId="{5E69FC7E-1066-44CE-8282-1E9AAC0D7522}" dt="2023-04-08T04:06:46.325" v="52" actId="120"/>
      <pc:docMkLst>
        <pc:docMk/>
      </pc:docMkLst>
      <pc:sldChg chg="modSp mod">
        <pc:chgData name="Deviduuta kabisatapathy" userId="dfa0394a09ea29d0" providerId="LiveId" clId="{5E69FC7E-1066-44CE-8282-1E9AAC0D7522}" dt="2023-04-08T04:03:46.431" v="21" actId="20577"/>
        <pc:sldMkLst>
          <pc:docMk/>
          <pc:sldMk cId="2598047135" sldId="257"/>
        </pc:sldMkLst>
        <pc:spChg chg="mod">
          <ac:chgData name="Deviduuta kabisatapathy" userId="dfa0394a09ea29d0" providerId="LiveId" clId="{5E69FC7E-1066-44CE-8282-1E9AAC0D7522}" dt="2023-04-08T04:03:46.431" v="21" actId="20577"/>
          <ac:spMkLst>
            <pc:docMk/>
            <pc:sldMk cId="2598047135" sldId="257"/>
            <ac:spMk id="11" creationId="{08B2525B-B589-B1BE-BB53-BE1569C7CA91}"/>
          </ac:spMkLst>
        </pc:spChg>
      </pc:sldChg>
      <pc:sldChg chg="modSp mod">
        <pc:chgData name="Deviduuta kabisatapathy" userId="dfa0394a09ea29d0" providerId="LiveId" clId="{5E69FC7E-1066-44CE-8282-1E9AAC0D7522}" dt="2023-04-08T04:04:39.550" v="41" actId="5793"/>
        <pc:sldMkLst>
          <pc:docMk/>
          <pc:sldMk cId="0" sldId="267"/>
        </pc:sldMkLst>
        <pc:spChg chg="mod">
          <ac:chgData name="Deviduuta kabisatapathy" userId="dfa0394a09ea29d0" providerId="LiveId" clId="{5E69FC7E-1066-44CE-8282-1E9AAC0D7522}" dt="2023-04-08T04:01:53.124" v="12" actId="14100"/>
          <ac:spMkLst>
            <pc:docMk/>
            <pc:sldMk cId="0" sldId="267"/>
            <ac:spMk id="8" creationId="{89497097-05FF-647B-E489-6F17BEB603E7}"/>
          </ac:spMkLst>
        </pc:spChg>
        <pc:spChg chg="mod">
          <ac:chgData name="Deviduuta kabisatapathy" userId="dfa0394a09ea29d0" providerId="LiveId" clId="{5E69FC7E-1066-44CE-8282-1E9AAC0D7522}" dt="2023-04-08T04:04:39.550" v="41" actId="5793"/>
          <ac:spMkLst>
            <pc:docMk/>
            <pc:sldMk cId="0" sldId="267"/>
            <ac:spMk id="9" creationId="{6EBE744B-F3EC-F3A4-7F57-6C1A7BB2BB4C}"/>
          </ac:spMkLst>
        </pc:spChg>
      </pc:sldChg>
      <pc:sldChg chg="modSp mod">
        <pc:chgData name="Deviduuta kabisatapathy" userId="dfa0394a09ea29d0" providerId="LiveId" clId="{5E69FC7E-1066-44CE-8282-1E9AAC0D7522}" dt="2023-04-08T03:58:00.089" v="10" actId="1076"/>
        <pc:sldMkLst>
          <pc:docMk/>
          <pc:sldMk cId="3976772515" sldId="271"/>
        </pc:sldMkLst>
        <pc:spChg chg="mod">
          <ac:chgData name="Deviduuta kabisatapathy" userId="dfa0394a09ea29d0" providerId="LiveId" clId="{5E69FC7E-1066-44CE-8282-1E9AAC0D7522}" dt="2023-04-08T03:57:56.276" v="9" actId="14100"/>
          <ac:spMkLst>
            <pc:docMk/>
            <pc:sldMk cId="3976772515" sldId="271"/>
            <ac:spMk id="3" creationId="{20926B6B-B12F-86E0-AE99-BFD4D6ADF26E}"/>
          </ac:spMkLst>
        </pc:spChg>
        <pc:picChg chg="mod">
          <ac:chgData name="Deviduuta kabisatapathy" userId="dfa0394a09ea29d0" providerId="LiveId" clId="{5E69FC7E-1066-44CE-8282-1E9AAC0D7522}" dt="2023-04-08T03:58:00.089" v="10" actId="1076"/>
          <ac:picMkLst>
            <pc:docMk/>
            <pc:sldMk cId="3976772515" sldId="271"/>
            <ac:picMk id="5" creationId="{821B2EE4-60CB-E5E1-CFA0-8C82E0A40F7E}"/>
          </ac:picMkLst>
        </pc:picChg>
      </pc:sldChg>
      <pc:sldChg chg="modSp mod">
        <pc:chgData name="Deviduuta kabisatapathy" userId="dfa0394a09ea29d0" providerId="LiveId" clId="{5E69FC7E-1066-44CE-8282-1E9AAC0D7522}" dt="2023-04-08T04:06:46.325" v="52" actId="120"/>
        <pc:sldMkLst>
          <pc:docMk/>
          <pc:sldMk cId="3118379895" sldId="279"/>
        </pc:sldMkLst>
        <pc:spChg chg="mod">
          <ac:chgData name="Deviduuta kabisatapathy" userId="dfa0394a09ea29d0" providerId="LiveId" clId="{5E69FC7E-1066-44CE-8282-1E9AAC0D7522}" dt="2023-04-08T04:06:46.325" v="52" actId="120"/>
          <ac:spMkLst>
            <pc:docMk/>
            <pc:sldMk cId="3118379895" sldId="279"/>
            <ac:spMk id="2" creationId="{F90D1B64-BA91-50C7-BC7D-FC477BDB3258}"/>
          </ac:spMkLst>
        </pc:spChg>
        <pc:spChg chg="mod">
          <ac:chgData name="Deviduuta kabisatapathy" userId="dfa0394a09ea29d0" providerId="LiveId" clId="{5E69FC7E-1066-44CE-8282-1E9AAC0D7522}" dt="2023-04-08T04:06:26.185" v="49" actId="255"/>
          <ac:spMkLst>
            <pc:docMk/>
            <pc:sldMk cId="3118379895" sldId="279"/>
            <ac:spMk id="3" creationId="{B29D127D-313E-4ED3-0104-20932DC274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0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02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88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67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6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2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546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938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6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3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10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61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0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9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4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39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50ADA6-3CF2-40B2-A7A0-6204E1A152E9}" type="datetimeFigureOut">
              <a:rPr lang="en-IN" smtClean="0"/>
              <a:pPr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814D14-4FB9-4E5E-A312-154DFCDC75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06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E749-D39C-5D74-C7F4-6CFB54CEA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71889"/>
            <a:ext cx="8915399" cy="11400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CORTEX-M4  INTERNALS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28DA5-F580-70B6-1603-0AE455B4A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4880" y="4856481"/>
            <a:ext cx="5099368" cy="133096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:– </a:t>
            </a: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DEEPAK KUMAR BENIYA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334F2-48F5-657C-518B-26B98B8410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7524" b="34092"/>
          <a:stretch/>
        </p:blipFill>
        <p:spPr>
          <a:xfrm>
            <a:off x="9633858" y="0"/>
            <a:ext cx="2558142" cy="642260"/>
          </a:xfrm>
          <a:prstGeom prst="rect">
            <a:avLst/>
          </a:prstGeom>
        </p:spPr>
      </p:pic>
      <p:pic>
        <p:nvPicPr>
          <p:cNvPr id="1026" name="Picture 2" descr="NUCLEO-F446RE STMicroelectronics | Mouser India">
            <a:extLst>
              <a:ext uri="{FF2B5EF4-FFF2-40B4-BE49-F238E27FC236}">
                <a16:creationId xmlns:a16="http://schemas.microsoft.com/office/drawing/2014/main" id="{DBEC65C2-6556-E666-A33B-BC16CDFA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39" y="1493531"/>
            <a:ext cx="4678045" cy="535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7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203284"/>
            <a:ext cx="10733314" cy="77453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ASSEMBLY CODE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578" y="1181099"/>
            <a:ext cx="7090954" cy="56769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non memory mapped register we use inline assembly code.</a:t>
            </a:r>
          </a:p>
          <a:p>
            <a:pPr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pPr>
              <a:lnSpc>
                <a:spcPct val="100000"/>
              </a:lnSpc>
              <a:buNone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volatile(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code:output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operand:input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operand:cobbler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list)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Arg1: Assembly mnemonic code defined as strong argument.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Arg2: A list of output operand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seperated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colon.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Arg3: A list of input operand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seperated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colon.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Arg4: Cobbler list is mainly used to the compiler about modification done by assembly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11DA9-5F47-4749-8874-8AB35E6C74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7948" y="203284"/>
            <a:ext cx="3225064" cy="1261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69329-E99D-6A72-8E07-D8428869D9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11440" y="2380052"/>
            <a:ext cx="4438273" cy="658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20028D-7809-ACB5-C95D-02490FEA60D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15081" y="3781979"/>
            <a:ext cx="4230991" cy="66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83F33-B1B5-497B-4B97-9DBFD461195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27327" y="5275081"/>
            <a:ext cx="4261473" cy="877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">
            <a:extLst>
              <a:ext uri="{FF2B5EF4-FFF2-40B4-BE49-F238E27FC236}">
                <a16:creationId xmlns:a16="http://schemas.microsoft.com/office/drawing/2014/main" id="{046AE745-EA6E-0E8A-2122-D72276B540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t="5122" r="3873" b="4899"/>
          <a:stretch/>
        </p:blipFill>
        <p:spPr>
          <a:xfrm>
            <a:off x="5475514" y="186117"/>
            <a:ext cx="6427452" cy="5262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0567E-25EA-00E8-9AB6-06AFB43DDA6D}"/>
              </a:ext>
            </a:extLst>
          </p:cNvPr>
          <p:cNvSpPr txBox="1"/>
          <p:nvPr/>
        </p:nvSpPr>
        <p:spPr>
          <a:xfrm>
            <a:off x="536027" y="161218"/>
            <a:ext cx="4477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BUS MATRIX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B233A-A64F-58F9-7888-50C4BE7B2EFB}"/>
              </a:ext>
            </a:extLst>
          </p:cNvPr>
          <p:cNvSpPr txBox="1"/>
          <p:nvPr/>
        </p:nvSpPr>
        <p:spPr>
          <a:xfrm>
            <a:off x="620486" y="1135117"/>
            <a:ext cx="43929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bus matrix we know about how the core is connected to the peripherals.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matrix is varied in different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 bus  and d bus is connected to flash memory through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bus is connected to the SRAM1,SRAM2, AHB1,AHB2 and the FMC externals/peripherals.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9CC6E-8D42-6C87-25D0-C494D46102FC}"/>
              </a:ext>
            </a:extLst>
          </p:cNvPr>
          <p:cNvSpPr txBox="1"/>
          <p:nvPr/>
        </p:nvSpPr>
        <p:spPr>
          <a:xfrm>
            <a:off x="5013434" y="5801710"/>
            <a:ext cx="6716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Fig: Bus matrix of stm32f446re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6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A69EE-160D-16CA-64D4-5DE2625815D8}"/>
              </a:ext>
            </a:extLst>
          </p:cNvPr>
          <p:cNvSpPr txBox="1"/>
          <p:nvPr/>
        </p:nvSpPr>
        <p:spPr>
          <a:xfrm>
            <a:off x="653143" y="173419"/>
            <a:ext cx="11107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MATRIX OF STM32F411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AC2700B4-CABA-B2F7-39D5-59A4EE946A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0" t="24197" r="27863" b="9815"/>
          <a:stretch/>
        </p:blipFill>
        <p:spPr>
          <a:xfrm>
            <a:off x="6274678" y="1010441"/>
            <a:ext cx="5791199" cy="4176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ADDFCC-C656-380F-5CD2-F361F8BD83BB}"/>
              </a:ext>
            </a:extLst>
          </p:cNvPr>
          <p:cNvSpPr txBox="1"/>
          <p:nvPr/>
        </p:nvSpPr>
        <p:spPr>
          <a:xfrm>
            <a:off x="6085491" y="5335830"/>
            <a:ext cx="580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Fig: Bus matrix of stm32f411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4BF9D-12DC-F0C4-BF6F-D216666A1276}"/>
              </a:ext>
            </a:extLst>
          </p:cNvPr>
          <p:cNvSpPr txBox="1"/>
          <p:nvPr/>
        </p:nvSpPr>
        <p:spPr>
          <a:xfrm>
            <a:off x="294292" y="1010441"/>
            <a:ext cx="57911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 bus  and d bus is connected to flash memory through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is connected to the SRAM  through I-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bus,D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bus,S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-bus.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bus is connected to the SRAM, AHB1and AHB2.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F446RE here we don’t have the FMC externals and the QUAD SPI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902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AD34-9D59-B624-C309-7B902C0F04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PROTOCOLS AND BUS INTERFACES	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98F8-7C97-D9FE-B88C-D01A9088EE47}"/>
              </a:ext>
            </a:extLst>
          </p:cNvPr>
          <p:cNvSpPr txBox="1">
            <a:spLocks/>
          </p:cNvSpPr>
          <p:nvPr/>
        </p:nvSpPr>
        <p:spPr>
          <a:xfrm>
            <a:off x="522515" y="1027906"/>
            <a:ext cx="676002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Cortex-Mx processors the bus interfaces are based on Advance Microcontroller Bus Architecture specification.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AMBA governs standard for on-chip communication inside the SOC.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AMBA supports several bus protocols: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AHBLine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(AMB High Performance Bus)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 (AMB Peripheral Bus)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DA6509-91C3-613C-32F3-6ED80DC48C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5916" y="1905879"/>
            <a:ext cx="5207541" cy="30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7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5B90D01-3D65-B5D3-4421-9112075C44DF}"/>
              </a:ext>
            </a:extLst>
          </p:cNvPr>
          <p:cNvSpPr txBox="1">
            <a:spLocks/>
          </p:cNvSpPr>
          <p:nvPr/>
        </p:nvSpPr>
        <p:spPr>
          <a:xfrm>
            <a:off x="839787" y="524716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04B0818-F570-0D6B-39EE-5631C0B45474}"/>
              </a:ext>
            </a:extLst>
          </p:cNvPr>
          <p:cNvSpPr txBox="1">
            <a:spLocks/>
          </p:cNvSpPr>
          <p:nvPr/>
        </p:nvSpPr>
        <p:spPr>
          <a:xfrm>
            <a:off x="1612218" y="1586706"/>
            <a:ext cx="4385356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AHB Line bus is mainly used for bus interfaces.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AHB Line bus is mainly use for high-speed communication with peripheral that demand high operation speed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7F75A-F1D8-AE54-ECA2-75C853C8ADE2}"/>
              </a:ext>
            </a:extLst>
          </p:cNvPr>
          <p:cNvSpPr txBox="1">
            <a:spLocks/>
          </p:cNvSpPr>
          <p:nvPr/>
        </p:nvSpPr>
        <p:spPr>
          <a:xfrm>
            <a:off x="6169025" y="538444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3FB48CC5-7441-10E1-F30F-B8A493F56265}"/>
              </a:ext>
            </a:extLst>
          </p:cNvPr>
          <p:cNvSpPr txBox="1">
            <a:spLocks/>
          </p:cNvSpPr>
          <p:nvPr/>
        </p:nvSpPr>
        <p:spPr>
          <a:xfrm>
            <a:off x="6966857" y="1586706"/>
            <a:ext cx="4385356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 bus is used for PPB access and some on-chip peripherals access using AHB &amp; APB bridge.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 bus is used for low-speed communication comparative of AHB. </a:t>
            </a:r>
          </a:p>
        </p:txBody>
      </p:sp>
    </p:spTree>
    <p:extLst>
      <p:ext uri="{BB962C8B-B14F-4D97-AF65-F5344CB8AC3E}">
        <p14:creationId xmlns:p14="http://schemas.microsoft.com/office/powerpoint/2010/main" val="182095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15B5-EDD2-230B-7838-5270AA5BED38}"/>
              </a:ext>
            </a:extLst>
          </p:cNvPr>
          <p:cNvSpPr txBox="1">
            <a:spLocks/>
          </p:cNvSpPr>
          <p:nvPr/>
        </p:nvSpPr>
        <p:spPr>
          <a:xfrm>
            <a:off x="1747154" y="115907"/>
            <a:ext cx="9159605" cy="6765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MODEL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E304-1BE8-126A-4757-827747867DE4}"/>
              </a:ext>
            </a:extLst>
          </p:cNvPr>
          <p:cNvSpPr txBox="1">
            <a:spLocks/>
          </p:cNvSpPr>
          <p:nvPr/>
        </p:nvSpPr>
        <p:spPr>
          <a:xfrm>
            <a:off x="1747155" y="908388"/>
            <a:ext cx="3799115" cy="55698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mapping different regions in the addressable memory location range is called as memory map.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has a fixed default memory map of 4GB address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49F0E-209D-CBCD-F79E-6F1C07C2C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" t="3017" r="13514" b="1690"/>
          <a:stretch/>
        </p:blipFill>
        <p:spPr>
          <a:xfrm>
            <a:off x="6346371" y="115907"/>
            <a:ext cx="5693229" cy="65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4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FA0E-B804-A3A8-0B52-0B1F275C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18255"/>
            <a:ext cx="10835640" cy="85550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MEMORY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4589-8EEA-29FA-C035-B3CA8694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90" y="980843"/>
            <a:ext cx="6842760" cy="366066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memory is a part of main memory reserved for temporary storage of data.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accessed using PUSH and POP instruction or any memory manipulation instructions</a:t>
            </a:r>
          </a:p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 LDR,STR).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uses a full descending stack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thread mode, bit[1] of the CONTROL register indicates:</a:t>
            </a:r>
          </a:p>
          <a:p>
            <a:pPr lvl="1"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0=Main Stack Pointer (MSP)</a:t>
            </a:r>
          </a:p>
          <a:p>
            <a:pPr lvl="1"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1=Process Stack Pointer (PSP)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E8D551-9962-841F-1BEF-6B2C7A71BD11}"/>
              </a:ext>
            </a:extLst>
          </p:cNvPr>
          <p:cNvSpPr txBox="1">
            <a:spLocks/>
          </p:cNvSpPr>
          <p:nvPr/>
        </p:nvSpPr>
        <p:spPr>
          <a:xfrm>
            <a:off x="2094752" y="4656490"/>
            <a:ext cx="6904019" cy="21309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stack operation models: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Ascending Stack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Descending Stack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Ascending Stack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Descending Stack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EBE95-9A26-7A52-F7AA-3FBD224585D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1216" y="3179042"/>
            <a:ext cx="1109568" cy="499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61DF41-38DB-90A9-1589-B2731D8FA13C}"/>
              </a:ext>
            </a:extLst>
          </p:cNvPr>
          <p:cNvSpPr txBox="1"/>
          <p:nvPr/>
        </p:nvSpPr>
        <p:spPr>
          <a:xfrm>
            <a:off x="8171779" y="4874030"/>
            <a:ext cx="3473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decremented first and then the data is written to the new memory location.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PUSH R0</a:t>
            </a:r>
          </a:p>
          <a:p>
            <a:pPr algn="just"/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7CD559-623D-6C4F-F4BF-EC08E8A3C3E5}"/>
              </a:ext>
            </a:extLst>
          </p:cNvPr>
          <p:cNvGrpSpPr/>
          <p:nvPr/>
        </p:nvGrpSpPr>
        <p:grpSpPr>
          <a:xfrm>
            <a:off x="7680960" y="1010229"/>
            <a:ext cx="4444253" cy="3292252"/>
            <a:chOff x="7442947" y="795654"/>
            <a:chExt cx="4444253" cy="32922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E5A37-A103-F73C-93A0-B83BE1616968}"/>
                </a:ext>
              </a:extLst>
            </p:cNvPr>
            <p:cNvSpPr>
              <a:spLocks/>
            </p:cNvSpPr>
            <p:nvPr/>
          </p:nvSpPr>
          <p:spPr>
            <a:xfrm>
              <a:off x="7920318" y="979005"/>
              <a:ext cx="2837330" cy="3108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88495F0-03FD-C80C-C7E6-B56952E7BFA3}"/>
                </a:ext>
              </a:extLst>
            </p:cNvPr>
            <p:cNvCxnSpPr>
              <a:cxnSpLocks/>
            </p:cNvCxnSpPr>
            <p:nvPr/>
          </p:nvCxnSpPr>
          <p:spPr>
            <a:xfrm>
              <a:off x="7933766" y="1349652"/>
              <a:ext cx="282388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597FAC2-BE69-0179-3882-7FFC1441C468}"/>
                </a:ext>
              </a:extLst>
            </p:cNvPr>
            <p:cNvCxnSpPr>
              <a:cxnSpLocks/>
            </p:cNvCxnSpPr>
            <p:nvPr/>
          </p:nvCxnSpPr>
          <p:spPr>
            <a:xfrm>
              <a:off x="7933766" y="1698811"/>
              <a:ext cx="282388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7B43F-2536-383B-783A-844E3BF3095F}"/>
                </a:ext>
              </a:extLst>
            </p:cNvPr>
            <p:cNvSpPr txBox="1">
              <a:spLocks/>
            </p:cNvSpPr>
            <p:nvPr/>
          </p:nvSpPr>
          <p:spPr>
            <a:xfrm>
              <a:off x="7442948" y="795654"/>
              <a:ext cx="59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48D72B-10F1-5915-6702-F79E227F9372}"/>
                </a:ext>
              </a:extLst>
            </p:cNvPr>
            <p:cNvSpPr txBox="1">
              <a:spLocks/>
            </p:cNvSpPr>
            <p:nvPr/>
          </p:nvSpPr>
          <p:spPr>
            <a:xfrm>
              <a:off x="7442947" y="1164986"/>
              <a:ext cx="59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196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B811D8-CDED-1AA4-94DD-2DB511644A28}"/>
                </a:ext>
              </a:extLst>
            </p:cNvPr>
            <p:cNvSpPr txBox="1">
              <a:spLocks/>
            </p:cNvSpPr>
            <p:nvPr/>
          </p:nvSpPr>
          <p:spPr>
            <a:xfrm>
              <a:off x="10757648" y="970234"/>
              <a:ext cx="59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27B24E-2D59-E8F0-3937-8A7C1E7CA5CD}"/>
                </a:ext>
              </a:extLst>
            </p:cNvPr>
            <p:cNvSpPr txBox="1">
              <a:spLocks/>
            </p:cNvSpPr>
            <p:nvPr/>
          </p:nvSpPr>
          <p:spPr>
            <a:xfrm>
              <a:off x="10784544" y="1329479"/>
              <a:ext cx="699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SP</a:t>
              </a:r>
              <a:endParaRPr lang="en-IN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0145F9-D5F7-3FAA-115F-18E5D475A5D4}"/>
                </a:ext>
              </a:extLst>
            </p:cNvPr>
            <p:cNvCxnSpPr>
              <a:cxnSpLocks/>
            </p:cNvCxnSpPr>
            <p:nvPr/>
          </p:nvCxnSpPr>
          <p:spPr>
            <a:xfrm>
              <a:off x="11483788" y="979005"/>
              <a:ext cx="0" cy="31089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444E73-DE76-B3A5-81E7-5825AB8AF351}"/>
                </a:ext>
              </a:extLst>
            </p:cNvPr>
            <p:cNvSpPr txBox="1">
              <a:spLocks/>
            </p:cNvSpPr>
            <p:nvPr/>
          </p:nvSpPr>
          <p:spPr>
            <a:xfrm>
              <a:off x="11510684" y="1303938"/>
              <a:ext cx="37651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DECREMENT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77A917-065D-4D92-C7D9-ED8ED1414C7F}"/>
                </a:ext>
              </a:extLst>
            </p:cNvPr>
            <p:cNvSpPr txBox="1">
              <a:spLocks/>
            </p:cNvSpPr>
            <p:nvPr/>
          </p:nvSpPr>
          <p:spPr>
            <a:xfrm>
              <a:off x="9043147" y="943822"/>
              <a:ext cx="1055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186DE1-6231-6CD7-C9A8-120971018360}"/>
                </a:ext>
              </a:extLst>
            </p:cNvPr>
            <p:cNvSpPr txBox="1">
              <a:spLocks/>
            </p:cNvSpPr>
            <p:nvPr/>
          </p:nvSpPr>
          <p:spPr>
            <a:xfrm>
              <a:off x="8760758" y="1311839"/>
              <a:ext cx="1324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OF R0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659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B385A3-86E4-F565-F2D2-420D914332AD}"/>
              </a:ext>
            </a:extLst>
          </p:cNvPr>
          <p:cNvSpPr txBox="1"/>
          <p:nvPr/>
        </p:nvSpPr>
        <p:spPr>
          <a:xfrm>
            <a:off x="1861457" y="2967335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577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D1B64-BA91-50C7-BC7D-FC477BDB3258}"/>
              </a:ext>
            </a:extLst>
          </p:cNvPr>
          <p:cNvSpPr txBox="1"/>
          <p:nvPr/>
        </p:nvSpPr>
        <p:spPr>
          <a:xfrm>
            <a:off x="2380781" y="97972"/>
            <a:ext cx="9437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D127D-313E-4ED3-0104-20932DC27447}"/>
              </a:ext>
            </a:extLst>
          </p:cNvPr>
          <p:cNvSpPr txBox="1"/>
          <p:nvPr/>
        </p:nvSpPr>
        <p:spPr>
          <a:xfrm>
            <a:off x="2496018" y="636581"/>
            <a:ext cx="9322676" cy="6633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OPEARATIONAL MODES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MATRIX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MEMORY/NON MEMORY  MAPPED REGISTERS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ASSEMBLY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SEQUENCE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OF T-BITS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PROTOCOL AND BUS INTERFACES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MEMORY</a:t>
            </a:r>
          </a:p>
          <a:p>
            <a:pPr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7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A7C7-FBF0-F8B6-478B-7BF953BA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907" y="0"/>
            <a:ext cx="9216040" cy="81391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FEATURES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E223CE-5DE1-9EDF-986F-BBD3244F43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t="16498" r="44112" b="23498"/>
          <a:stretch/>
        </p:blipFill>
        <p:spPr>
          <a:xfrm>
            <a:off x="6439074" y="395740"/>
            <a:ext cx="2550159" cy="30743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B2525B-B589-B1BE-BB53-BE1569C7CA91}"/>
              </a:ext>
            </a:extLst>
          </p:cNvPr>
          <p:cNvSpPr txBox="1"/>
          <p:nvPr/>
        </p:nvSpPr>
        <p:spPr>
          <a:xfrm>
            <a:off x="1545771" y="993453"/>
            <a:ext cx="47570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 1: Selection of board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 2: Name of the project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 3: Write the 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 4: Defining &amp; calling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ITM_SendChar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 5: Change in properties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 6: Build the project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 7: Debug the project(choose stm32 application)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 8: SWV ITM Data Console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 9: SWV Properties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 10: Display of the result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Graphical user interface, text, application, email">
            <a:extLst>
              <a:ext uri="{FF2B5EF4-FFF2-40B4-BE49-F238E27FC236}">
                <a16:creationId xmlns:a16="http://schemas.microsoft.com/office/drawing/2014/main" id="{FACBFAC5-5ACF-BBA3-2477-88D1F0719B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99" r="57674" b="27914"/>
          <a:stretch/>
        </p:blipFill>
        <p:spPr>
          <a:xfrm>
            <a:off x="8989233" y="406956"/>
            <a:ext cx="2987038" cy="2644997"/>
          </a:xfrm>
          <a:prstGeom prst="rect">
            <a:avLst/>
          </a:prstGeom>
        </p:spPr>
      </p:pic>
      <p:pic>
        <p:nvPicPr>
          <p:cNvPr id="14" name="Picture 13" descr="Graphical user interface, application">
            <a:extLst>
              <a:ext uri="{FF2B5EF4-FFF2-40B4-BE49-F238E27FC236}">
                <a16:creationId xmlns:a16="http://schemas.microsoft.com/office/drawing/2014/main" id="{2D8E4482-7E03-2984-C927-4C2C0ED8B0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7" r="21159" b="8913"/>
          <a:stretch/>
        </p:blipFill>
        <p:spPr>
          <a:xfrm>
            <a:off x="6662397" y="3624942"/>
            <a:ext cx="5130800" cy="28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4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28E54A-E00B-364D-E143-D8CDDB97B7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1912" r="45586" b="24234"/>
          <a:stretch/>
        </p:blipFill>
        <p:spPr>
          <a:xfrm>
            <a:off x="1824917" y="111760"/>
            <a:ext cx="3544643" cy="4209058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A85B205-874D-6107-8C8F-B0E90AA524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3" r="2906"/>
          <a:stretch/>
        </p:blipFill>
        <p:spPr>
          <a:xfrm>
            <a:off x="5668237" y="111760"/>
            <a:ext cx="6160071" cy="4097298"/>
          </a:xfrm>
          <a:prstGeom prst="rect">
            <a:avLst/>
          </a:prstGeom>
        </p:spPr>
      </p:pic>
      <p:pic>
        <p:nvPicPr>
          <p:cNvPr id="2" name="Picture 1" descr="Graphical user interface, text, application">
            <a:extLst>
              <a:ext uri="{FF2B5EF4-FFF2-40B4-BE49-F238E27FC236}">
                <a16:creationId xmlns:a16="http://schemas.microsoft.com/office/drawing/2014/main" id="{C78503EB-F643-3DEB-B6DD-527F3DA5024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2" t="70504" r="7472" b="11258"/>
          <a:stretch/>
        </p:blipFill>
        <p:spPr>
          <a:xfrm>
            <a:off x="1885877" y="4749362"/>
            <a:ext cx="9438640" cy="1081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EB4D8-A09E-81DA-8F87-1FCC66D4ECA9}"/>
              </a:ext>
            </a:extLst>
          </p:cNvPr>
          <p:cNvSpPr txBox="1"/>
          <p:nvPr/>
        </p:nvSpPr>
        <p:spPr>
          <a:xfrm>
            <a:off x="1948543" y="4320818"/>
            <a:ext cx="371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 8: SWV ITM Data Console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0000B-B6D7-51AF-1058-EEC3AB4BAACA}"/>
              </a:ext>
            </a:extLst>
          </p:cNvPr>
          <p:cNvSpPr txBox="1"/>
          <p:nvPr/>
        </p:nvSpPr>
        <p:spPr>
          <a:xfrm>
            <a:off x="6313714" y="4209058"/>
            <a:ext cx="476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 9: SWV Properties</a:t>
            </a: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A7F3E-5F71-078F-08C8-5AA9560BD27F}"/>
              </a:ext>
            </a:extLst>
          </p:cNvPr>
          <p:cNvSpPr txBox="1"/>
          <p:nvPr/>
        </p:nvSpPr>
        <p:spPr>
          <a:xfrm>
            <a:off x="1948543" y="5954486"/>
            <a:ext cx="9375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 10: Display of the result (in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0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161A-972E-E80B-C808-5A24624C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18255"/>
            <a:ext cx="10490926" cy="78438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MODES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0F77-3A58-2A27-6FAD-8A7FB8E6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056" y="955040"/>
            <a:ext cx="5717903" cy="3413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gives two operational modes:</a:t>
            </a:r>
          </a:p>
          <a:p>
            <a:pPr marL="571500" indent="-571500">
              <a:buAutoNum type="roman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mode: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 always starts with ‘Thread Mode’.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   Handler mode: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service the ISR associated with the system exception or  	interrupt.</a:t>
            </a:r>
          </a:p>
          <a:p>
            <a:pPr marL="571500" indent="-571500">
              <a:buAutoNum type="romanLcParenR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Graphical user interface, text, application, email">
            <a:extLst>
              <a:ext uri="{FF2B5EF4-FFF2-40B4-BE49-F238E27FC236}">
                <a16:creationId xmlns:a16="http://schemas.microsoft.com/office/drawing/2014/main" id="{04CC831A-2D7F-808A-2D24-250F80FDC0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6" b="4370"/>
          <a:stretch/>
        </p:blipFill>
        <p:spPr>
          <a:xfrm>
            <a:off x="7807959" y="1108473"/>
            <a:ext cx="3754119" cy="3413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D04C18-1CB2-9A73-1812-F50E2524A0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88"/>
          <a:stretch/>
        </p:blipFill>
        <p:spPr>
          <a:xfrm>
            <a:off x="7807958" y="4936922"/>
            <a:ext cx="3754119" cy="12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5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944D-6540-61D7-867A-EE492FBC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751114"/>
            <a:ext cx="6614160" cy="56801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access levels of processor:</a:t>
            </a:r>
          </a:p>
          <a:p>
            <a:pPr marL="571500" indent="-571500" algn="just">
              <a:lnSpc>
                <a:spcPct val="100000"/>
              </a:lnSpc>
              <a:buAutoNum type="roman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Privileged Access Level(PAL): Use all the instructions and has access to all resources.</a:t>
            </a:r>
          </a:p>
          <a:p>
            <a:pPr marL="571500" indent="-571500" algn="just">
              <a:lnSpc>
                <a:spcPct val="100000"/>
              </a:lnSpc>
              <a:buAutoNum type="roman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Non-Privileged Access Level(NPAL): code does not have access to some of the registers of the processor.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code will be executed in Privileged Access Level.</a:t>
            </a:r>
          </a:p>
          <a:p>
            <a:pPr marL="571500" indent="-571500" algn="just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access level, we need to change the [0] bit of counter.</a:t>
            </a:r>
          </a:p>
          <a:p>
            <a:pPr marL="571500" indent="-571500" algn="just"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Privileged: 0</a:t>
            </a:r>
          </a:p>
          <a:p>
            <a:pPr marL="571500" indent="-571500" algn="just"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Unprivileged: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BED36-01B0-F25B-FA82-A991236C2F44}"/>
              </a:ext>
            </a:extLst>
          </p:cNvPr>
          <p:cNvSpPr txBox="1"/>
          <p:nvPr/>
        </p:nvSpPr>
        <p:spPr>
          <a:xfrm>
            <a:off x="1491342" y="-375920"/>
            <a:ext cx="8902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LEVEL</a:t>
            </a:r>
          </a:p>
        </p:txBody>
      </p:sp>
      <p:pic>
        <p:nvPicPr>
          <p:cNvPr id="4" name="Picture 3" descr="Graphical user interface, text, application, email">
            <a:extLst>
              <a:ext uri="{FF2B5EF4-FFF2-40B4-BE49-F238E27FC236}">
                <a16:creationId xmlns:a16="http://schemas.microsoft.com/office/drawing/2014/main" id="{0DF2B51C-4282-B455-22EC-95D39B0319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09"/>
          <a:stretch/>
        </p:blipFill>
        <p:spPr>
          <a:xfrm>
            <a:off x="7498080" y="587232"/>
            <a:ext cx="4185920" cy="4693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2C741-9C59-CF30-8DA7-A470BE3A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08" b="-42767"/>
          <a:stretch/>
        </p:blipFill>
        <p:spPr>
          <a:xfrm>
            <a:off x="8755554" y="5528395"/>
            <a:ext cx="2895600" cy="502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CCABC-3DAB-10E1-6E51-90897BF944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76"/>
          <a:stretch/>
        </p:blipFill>
        <p:spPr>
          <a:xfrm>
            <a:off x="9136203" y="6060183"/>
            <a:ext cx="2514951" cy="6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2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9907737-A63F-927A-CF08-A7CA61EF3096}"/>
              </a:ext>
            </a:extLst>
          </p:cNvPr>
          <p:cNvSpPr txBox="1"/>
          <p:nvPr/>
        </p:nvSpPr>
        <p:spPr>
          <a:xfrm>
            <a:off x="721477" y="153511"/>
            <a:ext cx="11714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SEQUENCE OF THE CORTEX M4 PROCESSOR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0926B6B-B12F-86E0-AE99-BFD4D6ADF26E}"/>
              </a:ext>
            </a:extLst>
          </p:cNvPr>
          <p:cNvSpPr txBox="1"/>
          <p:nvPr/>
        </p:nvSpPr>
        <p:spPr>
          <a:xfrm>
            <a:off x="1981200" y="1088571"/>
            <a:ext cx="68035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0" lvl="6" indent="-457200" algn="just" fontAlgn="base"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Reset_handler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the clock system initialization function.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 the data segment initializers from flash to SRAM 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 fill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segment.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static constructors 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 __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libc_init_array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branching all the standard library)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the application's entry point.</a:t>
            </a: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Bl main(call &amp; start the main program)</a:t>
            </a:r>
          </a:p>
          <a:p>
            <a:pPr algn="l" rtl="0" fontAlgn="base"/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B2EE4-60CB-E5E1-CFA0-8C82E0A40F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72" y="1088571"/>
            <a:ext cx="1632856" cy="449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7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206EA-1FBE-B117-C797-9C41B1193893}"/>
              </a:ext>
            </a:extLst>
          </p:cNvPr>
          <p:cNvSpPr txBox="1"/>
          <p:nvPr/>
        </p:nvSpPr>
        <p:spPr>
          <a:xfrm>
            <a:off x="1578429" y="187823"/>
            <a:ext cx="1044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ARCHITECTURE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F9909-0E20-EDB2-910B-3157DEFE64A9}"/>
              </a:ext>
            </a:extLst>
          </p:cNvPr>
          <p:cNvSpPr txBox="1"/>
          <p:nvPr/>
        </p:nvSpPr>
        <p:spPr>
          <a:xfrm>
            <a:off x="176079" y="834154"/>
            <a:ext cx="116572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Cortex-M4 processor is built on with a 3-stage pipeline Harvard architecture.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Harvard architecture the data and instruction are 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carried by two different bus ,one cycle is required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execution(e.g. RISC) 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waterfall chart">
            <a:extLst>
              <a:ext uri="{FF2B5EF4-FFF2-40B4-BE49-F238E27FC236}">
                <a16:creationId xmlns:a16="http://schemas.microsoft.com/office/drawing/2014/main" id="{0E27AEE9-570A-F55B-BDDA-D06671154B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845" r="16530"/>
          <a:stretch/>
        </p:blipFill>
        <p:spPr>
          <a:xfrm>
            <a:off x="8618613" y="1941257"/>
            <a:ext cx="3214715" cy="147732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8CA64AEC-E65C-0350-12EC-776FC9EE6A13}"/>
              </a:ext>
            </a:extLst>
          </p:cNvPr>
          <p:cNvSpPr txBox="1"/>
          <p:nvPr/>
        </p:nvSpPr>
        <p:spPr>
          <a:xfrm>
            <a:off x="2144485" y="3144906"/>
            <a:ext cx="53759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processing each instruction ,each instruction is split into a sequence of stages so that different steps can be executed in parallelly.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Diagram">
            <a:extLst>
              <a:ext uri="{FF2B5EF4-FFF2-40B4-BE49-F238E27FC236}">
                <a16:creationId xmlns:a16="http://schemas.microsoft.com/office/drawing/2014/main" id="{0F1D23A9-F138-330E-439B-63ED893037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36" y="4710443"/>
            <a:ext cx="446784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0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1" y="233681"/>
            <a:ext cx="11391452" cy="61975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MAPPED AND NON-MEMORY MAPPED REGISTERS	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1" y="934720"/>
            <a:ext cx="11391452" cy="29159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memory mapped : these registers are do not have any memory specified to them.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mapped: These registers have unique address specified to them so that they can be identified. It is classified into two types: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specific registers</a:t>
            </a:r>
          </a:p>
          <a:p>
            <a:pPr marL="457200" lvl="1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NVIC, SWV, FPU, MPU, Debug, JTAG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specific registers 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E.g-I2C, Timer, CAN, UART, ADC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497097-05FF-647B-E489-6F17BEB603E7}"/>
              </a:ext>
            </a:extLst>
          </p:cNvPr>
          <p:cNvSpPr txBox="1">
            <a:spLocks/>
          </p:cNvSpPr>
          <p:nvPr/>
        </p:nvSpPr>
        <p:spPr>
          <a:xfrm>
            <a:off x="1632856" y="3769360"/>
            <a:ext cx="9971957" cy="650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T-BIT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BE744B-F3EC-F3A4-7F57-6C1A7BB2BB4C}"/>
              </a:ext>
            </a:extLst>
          </p:cNvPr>
          <p:cNvSpPr txBox="1"/>
          <p:nvPr/>
        </p:nvSpPr>
        <p:spPr>
          <a:xfrm>
            <a:off x="1632856" y="4419600"/>
            <a:ext cx="9847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executes the code if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T-bit is 1, then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ThumbISA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T-bit is 0, then ARMISA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 cortex-M4 processor does not support the ARMISA state. Hence the T-bit of EPSR is always 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43E009D2BF9047BFA7062063F82C32" ma:contentTypeVersion="0" ma:contentTypeDescription="Create a new document." ma:contentTypeScope="" ma:versionID="0ca5fcef7a3257c0f36314e4ce9d6f9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874731fe9a2bfb812eaa6a0cb084f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5B07AF-ABDD-486A-B48D-906498BD0C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29E99D-25D8-4671-8C91-F13C340EF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368FBD0-AE83-4F04-B7E2-473C26B4301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854</TotalTime>
  <Words>1009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CORTEX-M4  INTERNALS</vt:lpstr>
      <vt:lpstr>PowerPoint Presentation</vt:lpstr>
      <vt:lpstr>IDE FEATURES</vt:lpstr>
      <vt:lpstr>PowerPoint Presentation</vt:lpstr>
      <vt:lpstr>OPERATIONAL MODES</vt:lpstr>
      <vt:lpstr>PowerPoint Presentation</vt:lpstr>
      <vt:lpstr>PowerPoint Presentation</vt:lpstr>
      <vt:lpstr>PowerPoint Presentation</vt:lpstr>
      <vt:lpstr>MEMORY MAPPED AND NON-MEMORY MAPPED REGISTERS </vt:lpstr>
      <vt:lpstr>INLINE ASSEMBLY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MEMORY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Madhulika Nayak</dc:creator>
  <cp:lastModifiedBy>Deepak Kumar Beniya</cp:lastModifiedBy>
  <cp:revision>23</cp:revision>
  <dcterms:created xsi:type="dcterms:W3CDTF">2023-04-04T12:37:11Z</dcterms:created>
  <dcterms:modified xsi:type="dcterms:W3CDTF">2023-04-08T05:06:22Z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0x0101006643E009D2BF9047BFA7062063F82C32</vt:lpwstr>
  </property>
</Properties>
</file>