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7"/>
  </p:notesMasterIdLst>
  <p:sldIdLst>
    <p:sldId id="271" r:id="rId4"/>
    <p:sldId id="318" r:id="rId5"/>
    <p:sldId id="304" r:id="rId6"/>
    <p:sldId id="311" r:id="rId8"/>
    <p:sldId id="305" r:id="rId9"/>
    <p:sldId id="320" r:id="rId10"/>
    <p:sldId id="306" r:id="rId11"/>
    <p:sldId id="327" r:id="rId12"/>
    <p:sldId id="322" r:id="rId13"/>
    <p:sldId id="312"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13A6"/>
    <a:srgbClr val="FFCE33"/>
    <a:srgbClr val="DA0000"/>
    <a:srgbClr val="B07BD7"/>
    <a:srgbClr val="8313A5"/>
    <a:srgbClr val="5E49A9"/>
    <a:srgbClr val="513F93"/>
    <a:srgbClr val="0AB3C3"/>
    <a:srgbClr val="450090"/>
    <a:srgbClr val="E30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5" autoAdjust="0"/>
    <p:restoredTop sz="94660"/>
  </p:normalViewPr>
  <p:slideViewPr>
    <p:cSldViewPr snapToGrid="0">
      <p:cViewPr varScale="1">
        <p:scale>
          <a:sx n="114" d="100"/>
          <a:sy n="114" d="100"/>
        </p:scale>
        <p:origin x="444" y="156"/>
      </p:cViewPr>
      <p:guideLst>
        <p:guide orient="horz" pos="215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EC7550C-148C-4067-833B-8A808B0182BA}" type="doc">
      <dgm:prSet loTypeId="urn:microsoft.com/office/officeart/2005/8/layout/vList3" loCatId="list" qsTypeId="urn:microsoft.com/office/officeart/2005/8/quickstyle/simple1#1" qsCatId="simple" csTypeId="urn:microsoft.com/office/officeart/2005/8/colors/accent1_2#1" csCatId="accent1" phldr="1"/>
      <dgm:spPr/>
      <dgm:t>
        <a:bodyPr/>
        <a:lstStyle/>
        <a:p>
          <a:endParaRPr lang="en-IN"/>
        </a:p>
      </dgm:t>
    </dgm:pt>
    <dgm:pt modelId="{972ED775-3472-4D7A-94B4-739A50146D0A}">
      <dgm:prSet/>
      <dgm:spPr/>
      <dgm:t>
        <a:bodyPr/>
        <a:lstStyle/>
        <a:p>
          <a:r>
            <a:rPr lang="en-IN" dirty="0"/>
            <a:t>SATYAM KUMAR         </a:t>
          </a:r>
          <a:r>
            <a:rPr lang="en-US" dirty="0"/>
            <a:t>PHY202302EF10</a:t>
          </a:r>
          <a:endParaRPr lang="en-IN" dirty="0"/>
        </a:p>
      </dgm:t>
    </dgm:pt>
    <dgm:pt modelId="{60C457C9-3C5E-4EAF-B0B0-C98DB5EFE96B}" cxnId="{66CD42D7-004B-4472-BE26-530A8FC7D30D}" type="parTrans">
      <dgm:prSet/>
      <dgm:spPr/>
      <dgm:t>
        <a:bodyPr/>
        <a:lstStyle/>
        <a:p>
          <a:endParaRPr lang="en-IN"/>
        </a:p>
      </dgm:t>
    </dgm:pt>
    <dgm:pt modelId="{8FF20054-65B2-43E1-A4DB-CCEC91AF4584}" cxnId="{66CD42D7-004B-4472-BE26-530A8FC7D30D}" type="sibTrans">
      <dgm:prSet/>
      <dgm:spPr/>
      <dgm:t>
        <a:bodyPr/>
        <a:lstStyle/>
        <a:p>
          <a:endParaRPr lang="en-IN"/>
        </a:p>
      </dgm:t>
    </dgm:pt>
    <dgm:pt modelId="{C842D4A4-4910-4DD5-A885-A12D695FA9D0}" type="pres">
      <dgm:prSet presAssocID="{FEC7550C-148C-4067-833B-8A808B0182BA}" presName="linearFlow" presStyleCnt="0">
        <dgm:presLayoutVars>
          <dgm:dir/>
          <dgm:resizeHandles val="exact"/>
        </dgm:presLayoutVars>
      </dgm:prSet>
      <dgm:spPr/>
    </dgm:pt>
    <dgm:pt modelId="{EA872995-E2BB-4A59-8E18-8C9BA9106ED5}" type="pres">
      <dgm:prSet presAssocID="{972ED775-3472-4D7A-94B4-739A50146D0A}" presName="composite" presStyleCnt="0"/>
      <dgm:spPr/>
    </dgm:pt>
    <dgm:pt modelId="{899D6D27-C7ED-4361-8A71-FBDDA8378D37}" type="pres">
      <dgm:prSet presAssocID="{972ED775-3472-4D7A-94B4-739A50146D0A}" presName="imgShp" presStyleLbl="fgImgPlace1" presStyleIdx="0" presStyleCnt="1" custLinFactNeighborX="-1427" custLinFactNeighborY="12842"/>
      <dgm:spPr/>
    </dgm:pt>
    <dgm:pt modelId="{CC732F9A-2457-4FA7-BA56-AE85CFBEF814}" type="pres">
      <dgm:prSet presAssocID="{972ED775-3472-4D7A-94B4-739A50146D0A}" presName="txShp" presStyleLbl="node1" presStyleIdx="0" presStyleCnt="1">
        <dgm:presLayoutVars>
          <dgm:bulletEnabled val="1"/>
        </dgm:presLayoutVars>
      </dgm:prSet>
      <dgm:spPr/>
    </dgm:pt>
  </dgm:ptLst>
  <dgm:cxnLst>
    <dgm:cxn modelId="{FE1CD808-6A35-4886-AAD6-2AD2DCD283AE}" type="presOf" srcId="{972ED775-3472-4D7A-94B4-739A50146D0A}" destId="{CC732F9A-2457-4FA7-BA56-AE85CFBEF814}" srcOrd="0" destOrd="0" presId="urn:microsoft.com/office/officeart/2005/8/layout/vList3"/>
    <dgm:cxn modelId="{9504A128-5390-4075-A58F-F464AED72B33}" type="presOf" srcId="{FEC7550C-148C-4067-833B-8A808B0182BA}" destId="{C842D4A4-4910-4DD5-A885-A12D695FA9D0}" srcOrd="0" destOrd="0" presId="urn:microsoft.com/office/officeart/2005/8/layout/vList3"/>
    <dgm:cxn modelId="{66CD42D7-004B-4472-BE26-530A8FC7D30D}" srcId="{FEC7550C-148C-4067-833B-8A808B0182BA}" destId="{972ED775-3472-4D7A-94B4-739A50146D0A}" srcOrd="0" destOrd="0" parTransId="{60C457C9-3C5E-4EAF-B0B0-C98DB5EFE96B}" sibTransId="{8FF20054-65B2-43E1-A4DB-CCEC91AF4584}"/>
    <dgm:cxn modelId="{FAF481A5-0F08-49AE-94AA-E0EF3AC86095}" type="presParOf" srcId="{C842D4A4-4910-4DD5-A885-A12D695FA9D0}" destId="{EA872995-E2BB-4A59-8E18-8C9BA9106ED5}" srcOrd="0" destOrd="0" presId="urn:microsoft.com/office/officeart/2005/8/layout/vList3"/>
    <dgm:cxn modelId="{5126D389-FDFC-440B-9547-AEE901AF156C}" type="presParOf" srcId="{EA872995-E2BB-4A59-8E18-8C9BA9106ED5}" destId="{899D6D27-C7ED-4361-8A71-FBDDA8378D37}" srcOrd="0" destOrd="0" presId="urn:microsoft.com/office/officeart/2005/8/layout/vList3"/>
    <dgm:cxn modelId="{702EF64E-C60F-476E-A9C3-56A2531F6D73}" type="presParOf" srcId="{EA872995-E2BB-4A59-8E18-8C9BA9106ED5}" destId="{CC732F9A-2457-4FA7-BA56-AE85CFBEF814}"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390133" cy="1323439"/>
        <a:chOff x="0" y="0"/>
        <a:chExt cx="5390133" cy="1323439"/>
      </a:xfrm>
    </dsp:grpSpPr>
    <dsp:sp modelId="{CC732F9A-2457-4FA7-BA56-AE85CFBEF814}">
      <dsp:nvSpPr>
        <dsp:cNvPr id="4" name="Pentagon 3"/>
        <dsp:cNvSpPr/>
      </dsp:nvSpPr>
      <dsp:spPr bwMode="white">
        <a:xfrm rot="10800000">
          <a:off x="1233707" y="0"/>
          <a:ext cx="3584438" cy="1323439"/>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583599" tIns="106680" rIns="199136"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t>SATYAM KUMAR         </a:t>
          </a:r>
          <a:r>
            <a:rPr lang="en-US" dirty="0"/>
            <a:t>PHY202302EF10</a:t>
          </a:r>
          <a:endParaRPr lang="en-IN" dirty="0"/>
        </a:p>
      </dsp:txBody>
      <dsp:txXfrm rot="10800000">
        <a:off x="1233707" y="0"/>
        <a:ext cx="3584438" cy="1323439"/>
      </dsp:txXfrm>
    </dsp:sp>
    <dsp:sp modelId="{899D6D27-C7ED-4361-8A71-FBDDA8378D37}">
      <dsp:nvSpPr>
        <dsp:cNvPr id="3" name="Oval 2"/>
        <dsp:cNvSpPr/>
      </dsp:nvSpPr>
      <dsp:spPr bwMode="white">
        <a:xfrm>
          <a:off x="553102" y="0"/>
          <a:ext cx="1323439" cy="1323439"/>
        </a:xfrm>
        <a:prstGeom prst="ellipse">
          <a:avLst/>
        </a:prstGeom>
      </dsp:spPr>
      <dsp:style>
        <a:lnRef idx="2">
          <a:schemeClr val="lt1"/>
        </a:lnRef>
        <a:fillRef idx="1">
          <a:schemeClr val="accent1">
            <a:tint val="50000"/>
          </a:schemeClr>
        </a:fillRef>
        <a:effectRef idx="0">
          <a:scrgbClr r="0" g="0" b="0"/>
        </a:effectRef>
        <a:fontRef idx="minor"/>
      </dsp:style>
      <dsp:txXfrm>
        <a:off x="553102" y="0"/>
        <a:ext cx="1323439" cy="132343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5DFC2-41A0-4B64-A87B-00C5AB2157F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6C2FD-73B8-4863-B2E2-16113EE29E0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C36B65-1DFD-4B81-87E3-91CA8051E028}"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7" name="Footer Placeholder 1"/>
          <p:cNvSpPr>
            <a:spLocks noGrp="1"/>
          </p:cNvSpPr>
          <p:nvPr>
            <p:ph type="ftr" sz="quarter" idx="11"/>
          </p:nvPr>
        </p:nvSpPr>
        <p:spPr>
          <a:xfrm>
            <a:off x="4038600" y="6472174"/>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3B4C917-67E8-4E47-AEAB-25E4E1C59249}"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7" name="Footer Placeholder 1"/>
          <p:cNvSpPr txBox="1"/>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www.youtube.com/c/powerupwithpowerpoint</a:t>
            </a:r>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D0B7027-42EC-4C36-9F45-5E5D9E1B7851}"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7" name="Footer Placeholder 1"/>
          <p:cNvSpPr txBox="1"/>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www.youtube.com/c/powerupwithpowerpoint</a:t>
            </a:r>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C36B65-1DFD-4B81-87E3-91CA8051E028}"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7" name="Footer Placeholder 1"/>
          <p:cNvSpPr>
            <a:spLocks noGrp="1"/>
          </p:cNvSpPr>
          <p:nvPr>
            <p:ph type="ftr" sz="quarter" idx="11"/>
          </p:nvPr>
        </p:nvSpPr>
        <p:spPr>
          <a:xfrm>
            <a:off x="4038600" y="6472174"/>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6F3B89-809D-4899-9BDA-1C7A3862B20D}"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9" name="Footer Placeholder 1"/>
          <p:cNvSpPr txBox="1"/>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www.youtube.com/c/powerupwithpowerpoint</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DE27C1-32FF-465F-BBD3-C0373E32E794}"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7" name="Footer Placeholder 1"/>
          <p:cNvSpPr txBox="1"/>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www.youtube.com/c/powerupwithpowerpoint</a:t>
            </a:r>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965A36F-6B4D-44ED-8259-97BB1ED5C7DA}" type="datetime1">
              <a:rPr lang="en-IN" smtClean="0"/>
            </a:fld>
            <a:endParaRPr lang="en-IN"/>
          </a:p>
        </p:txBody>
      </p:sp>
      <p:sp>
        <p:nvSpPr>
          <p:cNvPr id="7" name="Slide Number Placeholder 6"/>
          <p:cNvSpPr>
            <a:spLocks noGrp="1"/>
          </p:cNvSpPr>
          <p:nvPr>
            <p:ph type="sldNum" sz="quarter" idx="12"/>
          </p:nvPr>
        </p:nvSpPr>
        <p:spPr/>
        <p:txBody>
          <a:bodyPr/>
          <a:lstStyle/>
          <a:p>
            <a:fld id="{3AABAD81-D793-4BAA-B0F0-1DA1837B65B1}" type="slidenum">
              <a:rPr lang="en-IN" smtClean="0"/>
            </a:fld>
            <a:endParaRPr lang="en-IN"/>
          </a:p>
        </p:txBody>
      </p:sp>
      <p:sp>
        <p:nvSpPr>
          <p:cNvPr id="8"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31D16A2-FE8E-4EEC-8BA7-FA4AB840E56E}" type="datetime1">
              <a:rPr lang="en-IN" smtClean="0"/>
            </a:fld>
            <a:endParaRPr lang="en-IN"/>
          </a:p>
        </p:txBody>
      </p:sp>
      <p:sp>
        <p:nvSpPr>
          <p:cNvPr id="9" name="Slide Number Placeholder 8"/>
          <p:cNvSpPr>
            <a:spLocks noGrp="1"/>
          </p:cNvSpPr>
          <p:nvPr>
            <p:ph type="sldNum" sz="quarter" idx="12"/>
          </p:nvPr>
        </p:nvSpPr>
        <p:spPr/>
        <p:txBody>
          <a:bodyPr/>
          <a:lstStyle/>
          <a:p>
            <a:fld id="{3AABAD81-D793-4BAA-B0F0-1DA1837B65B1}" type="slidenum">
              <a:rPr lang="en-IN" smtClean="0"/>
            </a:fld>
            <a:endParaRPr lang="en-IN"/>
          </a:p>
        </p:txBody>
      </p:sp>
      <p:sp>
        <p:nvSpPr>
          <p:cNvPr id="10"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4C2988D-9D69-41BC-B3F7-EC6B2B010132}" type="datetime1">
              <a:rPr lang="en-IN" smtClean="0"/>
            </a:fld>
            <a:endParaRPr lang="en-IN"/>
          </a:p>
        </p:txBody>
      </p:sp>
      <p:sp>
        <p:nvSpPr>
          <p:cNvPr id="5" name="Slide Number Placeholder 4"/>
          <p:cNvSpPr>
            <a:spLocks noGrp="1"/>
          </p:cNvSpPr>
          <p:nvPr>
            <p:ph type="sldNum" sz="quarter" idx="12"/>
          </p:nvPr>
        </p:nvSpPr>
        <p:spPr/>
        <p:txBody>
          <a:bodyPr/>
          <a:lstStyle/>
          <a:p>
            <a:fld id="{3AABAD81-D793-4BAA-B0F0-1DA1837B65B1}" type="slidenum">
              <a:rPr lang="en-IN" smtClean="0"/>
            </a:fld>
            <a:endParaRPr lang="en-IN"/>
          </a:p>
        </p:txBody>
      </p:sp>
      <p:sp>
        <p:nvSpPr>
          <p:cNvPr id="6"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9956C-B13F-4781-AB58-87FB2C5EB83F}" type="datetime1">
              <a:rPr lang="en-IN" smtClean="0"/>
            </a:fld>
            <a:endParaRPr lang="en-IN"/>
          </a:p>
        </p:txBody>
      </p:sp>
      <p:sp>
        <p:nvSpPr>
          <p:cNvPr id="4" name="Slide Number Placeholder 3"/>
          <p:cNvSpPr>
            <a:spLocks noGrp="1"/>
          </p:cNvSpPr>
          <p:nvPr>
            <p:ph type="sldNum" sz="quarter" idx="12"/>
          </p:nvPr>
        </p:nvSpPr>
        <p:spPr/>
        <p:txBody>
          <a:bodyPr/>
          <a:lstStyle/>
          <a:p>
            <a:fld id="{3AABAD81-D793-4BAA-B0F0-1DA1837B65B1}" type="slidenum">
              <a:rPr lang="en-IN" smtClean="0"/>
            </a:fld>
            <a:endParaRPr lang="en-IN"/>
          </a:p>
        </p:txBody>
      </p:sp>
      <p:sp>
        <p:nvSpPr>
          <p:cNvPr id="5"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733DE89-2EF3-4A55-B44B-50BB1684FF52}" type="datetime1">
              <a:rPr lang="en-IN" smtClean="0"/>
            </a:fld>
            <a:endParaRPr lang="en-IN"/>
          </a:p>
        </p:txBody>
      </p:sp>
      <p:sp>
        <p:nvSpPr>
          <p:cNvPr id="7" name="Slide Number Placeholder 6"/>
          <p:cNvSpPr>
            <a:spLocks noGrp="1"/>
          </p:cNvSpPr>
          <p:nvPr>
            <p:ph type="sldNum" sz="quarter" idx="12"/>
          </p:nvPr>
        </p:nvSpPr>
        <p:spPr/>
        <p:txBody>
          <a:bodyPr/>
          <a:lstStyle/>
          <a:p>
            <a:fld id="{3AABAD81-D793-4BAA-B0F0-1DA1837B65B1}" type="slidenum">
              <a:rPr lang="en-IN" smtClean="0"/>
            </a:fld>
            <a:endParaRPr lang="en-IN"/>
          </a:p>
        </p:txBody>
      </p:sp>
      <p:sp>
        <p:nvSpPr>
          <p:cNvPr id="8"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6F3B89-809D-4899-9BDA-1C7A3862B20D}"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9" name="Footer Placeholder 1"/>
          <p:cNvSpPr txBox="1"/>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www.youtube.com/c/powerupwithpowerpoint</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1402588-AE0A-4F30-841E-A7DA320C84F9}" type="datetime1">
              <a:rPr lang="en-IN" smtClean="0"/>
            </a:fld>
            <a:endParaRPr lang="en-IN"/>
          </a:p>
        </p:txBody>
      </p:sp>
      <p:sp>
        <p:nvSpPr>
          <p:cNvPr id="7" name="Slide Number Placeholder 6"/>
          <p:cNvSpPr>
            <a:spLocks noGrp="1"/>
          </p:cNvSpPr>
          <p:nvPr>
            <p:ph type="sldNum" sz="quarter" idx="12"/>
          </p:nvPr>
        </p:nvSpPr>
        <p:spPr/>
        <p:txBody>
          <a:bodyPr/>
          <a:lstStyle/>
          <a:p>
            <a:fld id="{3AABAD81-D793-4BAA-B0F0-1DA1837B65B1}" type="slidenum">
              <a:rPr lang="en-IN" smtClean="0"/>
            </a:fld>
            <a:endParaRPr lang="en-IN"/>
          </a:p>
        </p:txBody>
      </p:sp>
      <p:sp>
        <p:nvSpPr>
          <p:cNvPr id="8" name="Footer Placeholder 1"/>
          <p:cNvSpPr>
            <a:spLocks noGrp="1"/>
          </p:cNvSpPr>
          <p:nvPr>
            <p:ph type="ftr" sz="quarter" idx="11"/>
          </p:nvPr>
        </p:nvSpPr>
        <p:spPr>
          <a:xfrm>
            <a:off x="4038600" y="648500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3B4C917-67E8-4E47-AEAB-25E4E1C59249}"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7" name="Footer Placeholder 1"/>
          <p:cNvSpPr txBox="1"/>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www.youtube.com/c/powerupwithpowerpoint</a:t>
            </a:r>
            <a:endParaRPr lang="en-I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D0B7027-42EC-4C36-9F45-5E5D9E1B7851}"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7" name="Footer Placeholder 1"/>
          <p:cNvSpPr txBox="1"/>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www.youtube.com/c/powerupwithpowerpoint</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DE27C1-32FF-465F-BBD3-C0373E32E794}" type="datetime1">
              <a:rPr lang="en-IN" smtClean="0"/>
            </a:fld>
            <a:endParaRPr lang="en-IN"/>
          </a:p>
        </p:txBody>
      </p:sp>
      <p:sp>
        <p:nvSpPr>
          <p:cNvPr id="6" name="Slide Number Placeholder 5"/>
          <p:cNvSpPr>
            <a:spLocks noGrp="1"/>
          </p:cNvSpPr>
          <p:nvPr>
            <p:ph type="sldNum" sz="quarter" idx="12"/>
          </p:nvPr>
        </p:nvSpPr>
        <p:spPr/>
        <p:txBody>
          <a:bodyPr/>
          <a:lstStyle/>
          <a:p>
            <a:fld id="{3AABAD81-D793-4BAA-B0F0-1DA1837B65B1}" type="slidenum">
              <a:rPr lang="en-IN" smtClean="0"/>
            </a:fld>
            <a:endParaRPr lang="en-IN"/>
          </a:p>
        </p:txBody>
      </p:sp>
      <p:sp>
        <p:nvSpPr>
          <p:cNvPr id="7" name="Footer Placeholder 1"/>
          <p:cNvSpPr txBox="1"/>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www.youtube.com/c/powerupwithpowerpoint</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965A36F-6B4D-44ED-8259-97BB1ED5C7DA}" type="datetime1">
              <a:rPr lang="en-IN" smtClean="0"/>
            </a:fld>
            <a:endParaRPr lang="en-IN"/>
          </a:p>
        </p:txBody>
      </p:sp>
      <p:sp>
        <p:nvSpPr>
          <p:cNvPr id="7" name="Slide Number Placeholder 6"/>
          <p:cNvSpPr>
            <a:spLocks noGrp="1"/>
          </p:cNvSpPr>
          <p:nvPr>
            <p:ph type="sldNum" sz="quarter" idx="12"/>
          </p:nvPr>
        </p:nvSpPr>
        <p:spPr/>
        <p:txBody>
          <a:bodyPr/>
          <a:lstStyle/>
          <a:p>
            <a:fld id="{3AABAD81-D793-4BAA-B0F0-1DA1837B65B1}" type="slidenum">
              <a:rPr lang="en-IN" smtClean="0"/>
            </a:fld>
            <a:endParaRPr lang="en-IN"/>
          </a:p>
        </p:txBody>
      </p:sp>
      <p:sp>
        <p:nvSpPr>
          <p:cNvPr id="8"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31D16A2-FE8E-4EEC-8BA7-FA4AB840E56E}" type="datetime1">
              <a:rPr lang="en-IN" smtClean="0"/>
            </a:fld>
            <a:endParaRPr lang="en-IN"/>
          </a:p>
        </p:txBody>
      </p:sp>
      <p:sp>
        <p:nvSpPr>
          <p:cNvPr id="9" name="Slide Number Placeholder 8"/>
          <p:cNvSpPr>
            <a:spLocks noGrp="1"/>
          </p:cNvSpPr>
          <p:nvPr>
            <p:ph type="sldNum" sz="quarter" idx="12"/>
          </p:nvPr>
        </p:nvSpPr>
        <p:spPr/>
        <p:txBody>
          <a:bodyPr/>
          <a:lstStyle/>
          <a:p>
            <a:fld id="{3AABAD81-D793-4BAA-B0F0-1DA1837B65B1}" type="slidenum">
              <a:rPr lang="en-IN" smtClean="0"/>
            </a:fld>
            <a:endParaRPr lang="en-IN"/>
          </a:p>
        </p:txBody>
      </p:sp>
      <p:sp>
        <p:nvSpPr>
          <p:cNvPr id="10"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4C2988D-9D69-41BC-B3F7-EC6B2B010132}" type="datetime1">
              <a:rPr lang="en-IN" smtClean="0"/>
            </a:fld>
            <a:endParaRPr lang="en-IN"/>
          </a:p>
        </p:txBody>
      </p:sp>
      <p:sp>
        <p:nvSpPr>
          <p:cNvPr id="5" name="Slide Number Placeholder 4"/>
          <p:cNvSpPr>
            <a:spLocks noGrp="1"/>
          </p:cNvSpPr>
          <p:nvPr>
            <p:ph type="sldNum" sz="quarter" idx="12"/>
          </p:nvPr>
        </p:nvSpPr>
        <p:spPr/>
        <p:txBody>
          <a:bodyPr/>
          <a:lstStyle/>
          <a:p>
            <a:fld id="{3AABAD81-D793-4BAA-B0F0-1DA1837B65B1}" type="slidenum">
              <a:rPr lang="en-IN" smtClean="0"/>
            </a:fld>
            <a:endParaRPr lang="en-IN"/>
          </a:p>
        </p:txBody>
      </p:sp>
      <p:sp>
        <p:nvSpPr>
          <p:cNvPr id="6"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9956C-B13F-4781-AB58-87FB2C5EB83F}" type="datetime1">
              <a:rPr lang="en-IN" smtClean="0"/>
            </a:fld>
            <a:endParaRPr lang="en-IN"/>
          </a:p>
        </p:txBody>
      </p:sp>
      <p:sp>
        <p:nvSpPr>
          <p:cNvPr id="4" name="Slide Number Placeholder 3"/>
          <p:cNvSpPr>
            <a:spLocks noGrp="1"/>
          </p:cNvSpPr>
          <p:nvPr>
            <p:ph type="sldNum" sz="quarter" idx="12"/>
          </p:nvPr>
        </p:nvSpPr>
        <p:spPr/>
        <p:txBody>
          <a:bodyPr/>
          <a:lstStyle/>
          <a:p>
            <a:fld id="{3AABAD81-D793-4BAA-B0F0-1DA1837B65B1}" type="slidenum">
              <a:rPr lang="en-IN" smtClean="0"/>
            </a:fld>
            <a:endParaRPr lang="en-IN"/>
          </a:p>
        </p:txBody>
      </p:sp>
      <p:sp>
        <p:nvSpPr>
          <p:cNvPr id="5"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733DE89-2EF3-4A55-B44B-50BB1684FF52}" type="datetime1">
              <a:rPr lang="en-IN" smtClean="0"/>
            </a:fld>
            <a:endParaRPr lang="en-IN"/>
          </a:p>
        </p:txBody>
      </p:sp>
      <p:sp>
        <p:nvSpPr>
          <p:cNvPr id="7" name="Slide Number Placeholder 6"/>
          <p:cNvSpPr>
            <a:spLocks noGrp="1"/>
          </p:cNvSpPr>
          <p:nvPr>
            <p:ph type="sldNum" sz="quarter" idx="12"/>
          </p:nvPr>
        </p:nvSpPr>
        <p:spPr/>
        <p:txBody>
          <a:bodyPr/>
          <a:lstStyle/>
          <a:p>
            <a:fld id="{3AABAD81-D793-4BAA-B0F0-1DA1837B65B1}" type="slidenum">
              <a:rPr lang="en-IN" smtClean="0"/>
            </a:fld>
            <a:endParaRPr lang="en-IN"/>
          </a:p>
        </p:txBody>
      </p:sp>
      <p:sp>
        <p:nvSpPr>
          <p:cNvPr id="8" name="Footer Placeholder 1"/>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1402588-AE0A-4F30-841E-A7DA320C84F9}" type="datetime1">
              <a:rPr lang="en-IN" smtClean="0"/>
            </a:fld>
            <a:endParaRPr lang="en-IN"/>
          </a:p>
        </p:txBody>
      </p:sp>
      <p:sp>
        <p:nvSpPr>
          <p:cNvPr id="7" name="Slide Number Placeholder 6"/>
          <p:cNvSpPr>
            <a:spLocks noGrp="1"/>
          </p:cNvSpPr>
          <p:nvPr>
            <p:ph type="sldNum" sz="quarter" idx="12"/>
          </p:nvPr>
        </p:nvSpPr>
        <p:spPr/>
        <p:txBody>
          <a:bodyPr/>
          <a:lstStyle/>
          <a:p>
            <a:fld id="{3AABAD81-D793-4BAA-B0F0-1DA1837B65B1}" type="slidenum">
              <a:rPr lang="en-IN" smtClean="0"/>
            </a:fld>
            <a:endParaRPr lang="en-IN"/>
          </a:p>
        </p:txBody>
      </p:sp>
      <p:sp>
        <p:nvSpPr>
          <p:cNvPr id="8" name="Footer Placeholder 1"/>
          <p:cNvSpPr>
            <a:spLocks noGrp="1"/>
          </p:cNvSpPr>
          <p:nvPr>
            <p:ph type="ftr" sz="quarter" idx="11"/>
          </p:nvPr>
        </p:nvSpPr>
        <p:spPr>
          <a:xfrm>
            <a:off x="4038600" y="648500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77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3C847-962F-4362-A5B7-5AF908B9CC59}" type="datetime1">
              <a:rPr lang="en-IN" smtClean="0"/>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BAD81-D793-4BAA-B0F0-1DA1837B65B1}" type="slidenum">
              <a:rPr lang="en-IN" smtClean="0"/>
            </a:fld>
            <a:endParaRPr lang="en-IN"/>
          </a:p>
        </p:txBody>
      </p:sp>
      <p:sp>
        <p:nvSpPr>
          <p:cNvPr id="7" name="Footer Placeholder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77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3C847-962F-4362-A5B7-5AF908B9CC59}" type="datetime1">
              <a:rPr lang="en-IN" smtClean="0"/>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BAD81-D793-4BAA-B0F0-1DA1837B65B1}" type="slidenum">
              <a:rPr lang="en-IN" smtClean="0"/>
            </a:fld>
            <a:endParaRPr lang="en-IN"/>
          </a:p>
        </p:txBody>
      </p:sp>
      <p:sp>
        <p:nvSpPr>
          <p:cNvPr id="7" name="Footer Placeholder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 V. Raman Global University, Odisha</a:t>
            </a:r>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png"/><Relationship Id="rId7" Type="http://schemas.openxmlformats.org/officeDocument/2006/relationships/image" Target="../media/image2.jpeg"/><Relationship Id="rId6" Type="http://schemas.openxmlformats.org/officeDocument/2006/relationships/image" Target="../media/image1.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0" y="0"/>
            <a:ext cx="6096000" cy="3429000"/>
          </a:xfrm>
          <a:prstGeom prst="rect">
            <a:avLst/>
          </a:pr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096000" y="0"/>
            <a:ext cx="6096000" cy="3429000"/>
          </a:xfrm>
          <a:prstGeom prst="rect">
            <a:avLst/>
          </a:prstGeom>
          <a:pattFill prst="wd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096000" y="3429000"/>
            <a:ext cx="6096000" cy="3429000"/>
          </a:xfrm>
          <a:prstGeom prst="rect">
            <a:avLst/>
          </a:pr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sp>
        <p:nvSpPr>
          <p:cNvPr id="15" name="Rectangle 14"/>
          <p:cNvSpPr/>
          <p:nvPr/>
        </p:nvSpPr>
        <p:spPr>
          <a:xfrm>
            <a:off x="0" y="3429000"/>
            <a:ext cx="6096000" cy="3429000"/>
          </a:xfrm>
          <a:prstGeom prst="rect">
            <a:avLst/>
          </a:prstGeom>
          <a:pattFill prst="wd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sp>
        <p:nvSpPr>
          <p:cNvPr id="16" name="Rectangle 15"/>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0" y="0"/>
            <a:ext cx="12192000" cy="6858000"/>
          </a:xfrm>
          <a:prstGeom prst="rect">
            <a:avLst/>
          </a:prstGeom>
          <a:gradFill>
            <a:gsLst>
              <a:gs pos="0">
                <a:srgbClr val="CC0066">
                  <a:alpha val="65000"/>
                </a:srgbClr>
              </a:gs>
              <a:gs pos="100000">
                <a:srgbClr val="0000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Parallelogram 144"/>
          <p:cNvSpPr/>
          <p:nvPr/>
        </p:nvSpPr>
        <p:spPr>
          <a:xfrm>
            <a:off x="0" y="0"/>
            <a:ext cx="8630653" cy="6858000"/>
          </a:xfrm>
          <a:prstGeom prst="parallelogram">
            <a:avLst>
              <a:gd name="adj" fmla="val 66637"/>
            </a:avLst>
          </a:prstGeom>
          <a:solidFill>
            <a:schemeClr val="bg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Parallelogram 145"/>
          <p:cNvSpPr/>
          <p:nvPr/>
        </p:nvSpPr>
        <p:spPr>
          <a:xfrm>
            <a:off x="1925054" y="0"/>
            <a:ext cx="10740188" cy="6858000"/>
          </a:xfrm>
          <a:prstGeom prst="parallelogram">
            <a:avLst>
              <a:gd name="adj" fmla="val 66637"/>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Isosceles Triangle 148"/>
          <p:cNvSpPr/>
          <p:nvPr/>
        </p:nvSpPr>
        <p:spPr>
          <a:xfrm>
            <a:off x="0" y="0"/>
            <a:ext cx="12192000" cy="6858000"/>
          </a:xfrm>
          <a:prstGeom prst="triangle">
            <a:avLst>
              <a:gd name="adj" fmla="val 79342"/>
            </a:avLst>
          </a:pr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Isosceles Triangle 149"/>
          <p:cNvSpPr/>
          <p:nvPr/>
        </p:nvSpPr>
        <p:spPr>
          <a:xfrm flipV="1">
            <a:off x="0" y="0"/>
            <a:ext cx="12192000" cy="6858000"/>
          </a:xfrm>
          <a:prstGeom prst="triangle">
            <a:avLst>
              <a:gd name="adj" fmla="val 23026"/>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ectangle 150"/>
          <p:cNvSpPr/>
          <p:nvPr/>
        </p:nvSpPr>
        <p:spPr>
          <a:xfrm>
            <a:off x="0" y="-396"/>
            <a:ext cx="12192000" cy="6858000"/>
          </a:xfrm>
          <a:prstGeom prst="rect">
            <a:avLst/>
          </a:prstGeom>
          <a:gradFill>
            <a:gsLst>
              <a:gs pos="50000">
                <a:srgbClr val="00FFFF">
                  <a:alpha val="57000"/>
                </a:srgbClr>
              </a:gs>
              <a:gs pos="17000">
                <a:srgbClr val="CC0066">
                  <a:alpha val="45000"/>
                </a:srgbClr>
              </a:gs>
              <a:gs pos="100000">
                <a:srgbClr val="0000FF">
                  <a:alpha val="33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58" name="Freeform: Shape 157"/>
          <p:cNvSpPr/>
          <p:nvPr/>
        </p:nvSpPr>
        <p:spPr>
          <a:xfrm>
            <a:off x="2727355" y="1182360"/>
            <a:ext cx="7355305" cy="2322354"/>
          </a:xfrm>
          <a:custGeom>
            <a:avLst/>
            <a:gdLst>
              <a:gd name="connsiteX0" fmla="*/ 518773 w 6994356"/>
              <a:gd name="connsiteY0" fmla="*/ 1848328 h 1933074"/>
              <a:gd name="connsiteX1" fmla="*/ 5206431 w 6994356"/>
              <a:gd name="connsiteY1" fmla="*/ 1848328 h 1933074"/>
              <a:gd name="connsiteX2" fmla="*/ 5141664 w 6994356"/>
              <a:gd name="connsiteY2" fmla="*/ 1933074 h 1933074"/>
              <a:gd name="connsiteX3" fmla="*/ 454006 w 6994356"/>
              <a:gd name="connsiteY3" fmla="*/ 1933074 h 1933074"/>
              <a:gd name="connsiteX4" fmla="*/ 6676557 w 6994356"/>
              <a:gd name="connsiteY4" fmla="*/ 0 h 1933074"/>
              <a:gd name="connsiteX5" fmla="*/ 6994356 w 6994356"/>
              <a:gd name="connsiteY5" fmla="*/ 0 h 1933074"/>
              <a:gd name="connsiteX6" fmla="*/ 6994356 w 6994356"/>
              <a:gd name="connsiteY6" fmla="*/ 1933074 h 1933074"/>
              <a:gd name="connsiteX7" fmla="*/ 5199206 w 6994356"/>
              <a:gd name="connsiteY7" fmla="*/ 1933074 h 1933074"/>
              <a:gd name="connsiteX8" fmla="*/ 5263973 w 6994356"/>
              <a:gd name="connsiteY8" fmla="*/ 1848328 h 1933074"/>
              <a:gd name="connsiteX9" fmla="*/ 6909610 w 6994356"/>
              <a:gd name="connsiteY9" fmla="*/ 1848328 h 1933074"/>
              <a:gd name="connsiteX10" fmla="*/ 6909610 w 6994356"/>
              <a:gd name="connsiteY10" fmla="*/ 84746 h 1933074"/>
              <a:gd name="connsiteX11" fmla="*/ 6611790 w 6994356"/>
              <a:gd name="connsiteY11" fmla="*/ 84746 h 1933074"/>
              <a:gd name="connsiteX12" fmla="*/ 1931357 w 6994356"/>
              <a:gd name="connsiteY12" fmla="*/ 0 h 1933074"/>
              <a:gd name="connsiteX13" fmla="*/ 6619015 w 6994356"/>
              <a:gd name="connsiteY13" fmla="*/ 0 h 1933074"/>
              <a:gd name="connsiteX14" fmla="*/ 6554248 w 6994356"/>
              <a:gd name="connsiteY14" fmla="*/ 84746 h 1933074"/>
              <a:gd name="connsiteX15" fmla="*/ 1866590 w 6994356"/>
              <a:gd name="connsiteY15" fmla="*/ 84746 h 1933074"/>
              <a:gd name="connsiteX16" fmla="*/ 0 w 6994356"/>
              <a:gd name="connsiteY16" fmla="*/ 0 h 1933074"/>
              <a:gd name="connsiteX17" fmla="*/ 1873815 w 6994356"/>
              <a:gd name="connsiteY17" fmla="*/ 0 h 1933074"/>
              <a:gd name="connsiteX18" fmla="*/ 1809048 w 6994356"/>
              <a:gd name="connsiteY18" fmla="*/ 84746 h 1933074"/>
              <a:gd name="connsiteX19" fmla="*/ 84746 w 6994356"/>
              <a:gd name="connsiteY19" fmla="*/ 84746 h 1933074"/>
              <a:gd name="connsiteX20" fmla="*/ 84746 w 6994356"/>
              <a:gd name="connsiteY20" fmla="*/ 1848328 h 1933074"/>
              <a:gd name="connsiteX21" fmla="*/ 461231 w 6994356"/>
              <a:gd name="connsiteY21" fmla="*/ 1848328 h 1933074"/>
              <a:gd name="connsiteX22" fmla="*/ 396464 w 6994356"/>
              <a:gd name="connsiteY22" fmla="*/ 1933074 h 1933074"/>
              <a:gd name="connsiteX23" fmla="*/ 0 w 6994356"/>
              <a:gd name="connsiteY23" fmla="*/ 1933074 h 193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994356" h="1933074">
                <a:moveTo>
                  <a:pt x="518773" y="1848328"/>
                </a:moveTo>
                <a:lnTo>
                  <a:pt x="5206431" y="1848328"/>
                </a:lnTo>
                <a:lnTo>
                  <a:pt x="5141664" y="1933074"/>
                </a:lnTo>
                <a:lnTo>
                  <a:pt x="454006" y="1933074"/>
                </a:lnTo>
                <a:close/>
                <a:moveTo>
                  <a:pt x="6676557" y="0"/>
                </a:moveTo>
                <a:lnTo>
                  <a:pt x="6994356" y="0"/>
                </a:lnTo>
                <a:lnTo>
                  <a:pt x="6994356" y="1933074"/>
                </a:lnTo>
                <a:lnTo>
                  <a:pt x="5199206" y="1933074"/>
                </a:lnTo>
                <a:lnTo>
                  <a:pt x="5263973" y="1848328"/>
                </a:lnTo>
                <a:lnTo>
                  <a:pt x="6909610" y="1848328"/>
                </a:lnTo>
                <a:lnTo>
                  <a:pt x="6909610" y="84746"/>
                </a:lnTo>
                <a:lnTo>
                  <a:pt x="6611790" y="84746"/>
                </a:lnTo>
                <a:close/>
                <a:moveTo>
                  <a:pt x="1931357" y="0"/>
                </a:moveTo>
                <a:lnTo>
                  <a:pt x="6619015" y="0"/>
                </a:lnTo>
                <a:lnTo>
                  <a:pt x="6554248" y="84746"/>
                </a:lnTo>
                <a:lnTo>
                  <a:pt x="1866590" y="84746"/>
                </a:lnTo>
                <a:close/>
                <a:moveTo>
                  <a:pt x="0" y="0"/>
                </a:moveTo>
                <a:lnTo>
                  <a:pt x="1873815" y="0"/>
                </a:lnTo>
                <a:lnTo>
                  <a:pt x="1809048" y="84746"/>
                </a:lnTo>
                <a:lnTo>
                  <a:pt x="84746" y="84746"/>
                </a:lnTo>
                <a:lnTo>
                  <a:pt x="84746" y="1848328"/>
                </a:lnTo>
                <a:lnTo>
                  <a:pt x="461231" y="1848328"/>
                </a:lnTo>
                <a:lnTo>
                  <a:pt x="396464" y="1933074"/>
                </a:lnTo>
                <a:lnTo>
                  <a:pt x="0" y="1933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p:cNvSpPr/>
          <p:nvPr/>
        </p:nvSpPr>
        <p:spPr>
          <a:xfrm>
            <a:off x="5977217" y="3244334"/>
            <a:ext cx="237566" cy="369332"/>
          </a:xfrm>
          <a:prstGeom prst="rect">
            <a:avLst/>
          </a:prstGeom>
        </p:spPr>
        <p:txBody>
          <a:bodyPr wrap="none">
            <a:spAutoFit/>
          </a:bodyPr>
          <a:lstStyle/>
          <a:p>
            <a:r>
              <a:rPr lang="en-IN" dirty="0"/>
              <a:t> </a:t>
            </a:r>
            <a:endParaRPr lang="en-IN" dirty="0"/>
          </a:p>
        </p:txBody>
      </p:sp>
      <p:sp>
        <p:nvSpPr>
          <p:cNvPr id="24" name="Rectangle 23"/>
          <p:cNvSpPr/>
          <p:nvPr/>
        </p:nvSpPr>
        <p:spPr>
          <a:xfrm>
            <a:off x="5977217" y="3244334"/>
            <a:ext cx="237566" cy="369332"/>
          </a:xfrm>
          <a:prstGeom prst="rect">
            <a:avLst/>
          </a:prstGeom>
        </p:spPr>
        <p:txBody>
          <a:bodyPr wrap="none">
            <a:spAutoFit/>
          </a:bodyPr>
          <a:lstStyle/>
          <a:p>
            <a:r>
              <a:rPr lang="en-IN" dirty="0"/>
              <a:t> </a:t>
            </a:r>
            <a:endParaRPr lang="en-IN" dirty="0"/>
          </a:p>
        </p:txBody>
      </p:sp>
      <p:graphicFrame>
        <p:nvGraphicFramePr>
          <p:cNvPr id="3" name="Diagram 2"/>
          <p:cNvGraphicFramePr/>
          <p:nvPr/>
        </p:nvGraphicFramePr>
        <p:xfrm>
          <a:off x="3637555" y="4413043"/>
          <a:ext cx="5390133" cy="132343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0" name="TextBox 19"/>
          <p:cNvSpPr txBox="1"/>
          <p:nvPr/>
        </p:nvSpPr>
        <p:spPr>
          <a:xfrm>
            <a:off x="3849737" y="3705157"/>
            <a:ext cx="5294263" cy="706755"/>
          </a:xfrm>
          <a:prstGeom prst="rect">
            <a:avLst/>
          </a:prstGeom>
          <a:noFill/>
        </p:spPr>
        <p:txBody>
          <a:bodyPr wrap="square" rtlCol="0">
            <a:spAutoFit/>
          </a:bodyPr>
          <a:lstStyle/>
          <a:p>
            <a:pPr algn="ctr"/>
            <a:r>
              <a:rPr lang="en-US" sz="2000" b="1" dirty="0">
                <a:latin typeface="Arial" panose="020B0604020202020204" pitchFamily="34" charset="0"/>
                <a:ea typeface="Verdana" panose="020B0604030504040204" pitchFamily="34" charset="0"/>
                <a:cs typeface="Arial" panose="020B0604020202020204" pitchFamily="34" charset="0"/>
                <a:sym typeface="+mn-ea"/>
              </a:rPr>
              <a:t>Presented by : </a:t>
            </a:r>
            <a:endParaRPr lang="en-US" sz="2000" b="1" dirty="0">
              <a:latin typeface="Arial" panose="020B0604020202020204" pitchFamily="34" charset="0"/>
              <a:ea typeface="Verdana" panose="020B0604030504040204" pitchFamily="34" charset="0"/>
              <a:cs typeface="Arial" panose="020B0604020202020204" pitchFamily="34" charset="0"/>
            </a:endParaRPr>
          </a:p>
          <a:p>
            <a:pPr algn="ctr"/>
            <a:endParaRPr lang="en-IN" sz="2000" dirty="0">
              <a:solidFill>
                <a:schemeClr val="bg1"/>
              </a:solidFill>
            </a:endParaRPr>
          </a:p>
        </p:txBody>
      </p:sp>
      <p:pic>
        <p:nvPicPr>
          <p:cNvPr id="4" name="Picture 3" descr="Text&#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0558"/>
            <a:ext cx="3860317" cy="1130159"/>
          </a:xfrm>
          <a:prstGeom prst="rect">
            <a:avLst/>
          </a:prstGeom>
        </p:spPr>
      </p:pic>
      <p:sp>
        <p:nvSpPr>
          <p:cNvPr id="5" name="TextBox 4"/>
          <p:cNvSpPr txBox="1"/>
          <p:nvPr/>
        </p:nvSpPr>
        <p:spPr>
          <a:xfrm>
            <a:off x="3449387" y="1490947"/>
            <a:ext cx="6096000" cy="1753235"/>
          </a:xfrm>
          <a:prstGeom prst="rect">
            <a:avLst/>
          </a:prstGeom>
          <a:noFill/>
        </p:spPr>
        <p:txBody>
          <a:bodyPr wrap="square" rtlCol="0">
            <a:spAutoFit/>
          </a:bodyPr>
          <a:lstStyle/>
          <a:p>
            <a:r>
              <a:rPr lang="en-US" altLang="en-IN" sz="3600" dirty="0">
                <a:latin typeface="Arial Black" panose="020B0A04020102020204" pitchFamily="34" charset="0"/>
              </a:rPr>
              <a:t>FOOD ORDERING  MANAGEMENT SYSTEM</a:t>
            </a:r>
            <a:endParaRPr lang="en-US" altLang="en-IN" sz="3600" dirty="0">
              <a:latin typeface="Arial Black" panose="020B0A04020102020204" pitchFamily="34" charset="0"/>
            </a:endParaRPr>
          </a:p>
        </p:txBody>
      </p:sp>
      <p:pic>
        <p:nvPicPr>
          <p:cNvPr id="7" name="Picture 6" descr="Shape&#10;&#10;Description automatically generate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2224" y="183338"/>
            <a:ext cx="4507074" cy="707886"/>
          </a:xfrm>
          <a:prstGeom prst="rect">
            <a:avLst/>
          </a:prstGeom>
        </p:spPr>
      </p:pic>
      <p:pic>
        <p:nvPicPr>
          <p:cNvPr id="8" name="Picture 7"/>
          <p:cNvPicPr>
            <a:picLocks noChangeAspect="1"/>
          </p:cNvPicPr>
          <p:nvPr/>
        </p:nvPicPr>
        <p:blipFill>
          <a:blip r:embed="rId8"/>
          <a:stretch>
            <a:fillRect/>
          </a:stretch>
        </p:blipFill>
        <p:spPr>
          <a:xfrm>
            <a:off x="7909090" y="5785943"/>
            <a:ext cx="4282910" cy="10716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par>
                                <p:cTn id="8" presetID="20" presetClass="entr" presetSubtype="0" fill="hold" grpId="0" nodeType="withEffect">
                                  <p:stCondLst>
                                    <p:cond delay="750"/>
                                  </p:stCondLst>
                                  <p:childTnLst>
                                    <p:set>
                                      <p:cBhvr>
                                        <p:cTn id="9" dur="1" fill="hold">
                                          <p:stCondLst>
                                            <p:cond delay="0"/>
                                          </p:stCondLst>
                                        </p:cTn>
                                        <p:tgtEl>
                                          <p:spTgt spid="158"/>
                                        </p:tgtEl>
                                        <p:attrNameLst>
                                          <p:attrName>style.visibility</p:attrName>
                                        </p:attrNameLst>
                                      </p:cBhvr>
                                      <p:to>
                                        <p:strVal val="visible"/>
                                      </p:to>
                                    </p:set>
                                    <p:animEffect transition="in" filter="wedge">
                                      <p:cBhvr>
                                        <p:cTn id="10" dur="75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0" y="0"/>
            <a:ext cx="9409420" cy="706755"/>
          </a:xfrm>
          <a:prstGeom prst="rect">
            <a:avLst/>
          </a:prstGeom>
          <a:noFill/>
        </p:spPr>
        <p:txBody>
          <a:bodyPr wrap="square" rtlCol="0">
            <a:spAutoFit/>
          </a:bodyPr>
          <a:lstStyle/>
          <a:p>
            <a:r>
              <a:rPr lang="en-US" altLang="en-IN" sz="4000" b="1" dirty="0">
                <a:solidFill>
                  <a:srgbClr val="218380"/>
                </a:solidFill>
                <a:latin typeface="Agency FB" panose="020B0503020202020204" pitchFamily="34" charset="0"/>
              </a:rPr>
              <a:t>Application Result</a:t>
            </a:r>
            <a:endParaRPr lang="en-US" alt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79249" y="160084"/>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p:txBody>
          <a:bodyPr/>
          <a:lstStyle/>
          <a:p>
            <a:r>
              <a:rPr lang="en-US" dirty="0"/>
              <a:t>7</a:t>
            </a:r>
            <a:endParaRPr lang="en-IN" dirty="0"/>
          </a:p>
        </p:txBody>
      </p:sp>
      <p:sp>
        <p:nvSpPr>
          <p:cNvPr id="21" name="Content Placeholder 2"/>
          <p:cNvSpPr txBox="1"/>
          <p:nvPr/>
        </p:nvSpPr>
        <p:spPr>
          <a:xfrm>
            <a:off x="245745" y="999386"/>
            <a:ext cx="11270202" cy="4373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dirty="0"/>
              <a:t> </a:t>
            </a:r>
            <a:endParaRPr lang="en-IN" altLang="en-US" dirty="0"/>
          </a:p>
        </p:txBody>
      </p:sp>
      <p:pic>
        <p:nvPicPr>
          <p:cNvPr id="7" name="Picture 6"/>
          <p:cNvPicPr>
            <a:picLocks noChangeAspect="1"/>
          </p:cNvPicPr>
          <p:nvPr/>
        </p:nvPicPr>
        <p:blipFill>
          <a:blip r:embed="rId2"/>
          <a:stretch>
            <a:fillRect/>
          </a:stretch>
        </p:blipFill>
        <p:spPr>
          <a:xfrm>
            <a:off x="4194810" y="708025"/>
            <a:ext cx="4278630" cy="5507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096000" cy="3429000"/>
          </a:xfrm>
          <a:prstGeom prst="rect">
            <a:avLst/>
          </a:pr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096000" y="0"/>
            <a:ext cx="6096000" cy="3429000"/>
          </a:xfrm>
          <a:prstGeom prst="rect">
            <a:avLst/>
          </a:prstGeom>
          <a:pattFill prst="wd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096000" y="3429000"/>
            <a:ext cx="6096000" cy="3429000"/>
          </a:xfrm>
          <a:prstGeom prst="rect">
            <a:avLst/>
          </a:prstGeom>
          <a:pattFill prst="wd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sp>
        <p:nvSpPr>
          <p:cNvPr id="15" name="Rectangle 14"/>
          <p:cNvSpPr/>
          <p:nvPr/>
        </p:nvSpPr>
        <p:spPr>
          <a:xfrm>
            <a:off x="0" y="3429000"/>
            <a:ext cx="6096000" cy="3429000"/>
          </a:xfrm>
          <a:prstGeom prst="rect">
            <a:avLst/>
          </a:prstGeom>
          <a:pattFill prst="wd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IN"/>
          </a:p>
        </p:txBody>
      </p:sp>
      <p:sp>
        <p:nvSpPr>
          <p:cNvPr id="16" name="Rectangle 15"/>
          <p:cNvSpPr/>
          <p:nvPr/>
        </p:nvSpPr>
        <p:spPr>
          <a:xfrm>
            <a:off x="0" y="0"/>
            <a:ext cx="12192000" cy="6858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0" y="0"/>
            <a:ext cx="12192000" cy="6858000"/>
          </a:xfrm>
          <a:prstGeom prst="rect">
            <a:avLst/>
          </a:prstGeom>
          <a:gradFill>
            <a:gsLst>
              <a:gs pos="0">
                <a:srgbClr val="CC0066">
                  <a:alpha val="65000"/>
                </a:srgbClr>
              </a:gs>
              <a:gs pos="100000">
                <a:srgbClr val="0000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Parallelogram 144"/>
          <p:cNvSpPr/>
          <p:nvPr/>
        </p:nvSpPr>
        <p:spPr>
          <a:xfrm>
            <a:off x="0" y="0"/>
            <a:ext cx="8630653" cy="6858000"/>
          </a:xfrm>
          <a:prstGeom prst="parallelogram">
            <a:avLst>
              <a:gd name="adj" fmla="val 66637"/>
            </a:avLst>
          </a:prstGeom>
          <a:solidFill>
            <a:schemeClr val="bg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Parallelogram 145"/>
          <p:cNvSpPr/>
          <p:nvPr/>
        </p:nvSpPr>
        <p:spPr>
          <a:xfrm>
            <a:off x="1925054" y="0"/>
            <a:ext cx="10740188" cy="6858000"/>
          </a:xfrm>
          <a:prstGeom prst="parallelogram">
            <a:avLst>
              <a:gd name="adj" fmla="val 66637"/>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Isosceles Triangle 148"/>
          <p:cNvSpPr/>
          <p:nvPr/>
        </p:nvSpPr>
        <p:spPr>
          <a:xfrm>
            <a:off x="0" y="0"/>
            <a:ext cx="12192000" cy="6858000"/>
          </a:xfrm>
          <a:prstGeom prst="triangle">
            <a:avLst>
              <a:gd name="adj" fmla="val 79342"/>
            </a:avLst>
          </a:prstGeom>
          <a:solidFill>
            <a:srgbClr val="002060">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Isosceles Triangle 149"/>
          <p:cNvSpPr/>
          <p:nvPr/>
        </p:nvSpPr>
        <p:spPr>
          <a:xfrm flipV="1">
            <a:off x="0" y="0"/>
            <a:ext cx="12192000" cy="6858000"/>
          </a:xfrm>
          <a:prstGeom prst="triangle">
            <a:avLst>
              <a:gd name="adj" fmla="val 23026"/>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ectangle 150"/>
          <p:cNvSpPr/>
          <p:nvPr/>
        </p:nvSpPr>
        <p:spPr>
          <a:xfrm>
            <a:off x="0" y="0"/>
            <a:ext cx="12192000" cy="6858000"/>
          </a:xfrm>
          <a:prstGeom prst="rect">
            <a:avLst/>
          </a:prstGeom>
          <a:gradFill>
            <a:gsLst>
              <a:gs pos="50000">
                <a:srgbClr val="00FFFF">
                  <a:alpha val="57000"/>
                </a:srgbClr>
              </a:gs>
              <a:gs pos="17000">
                <a:srgbClr val="CC0066">
                  <a:alpha val="45000"/>
                </a:srgbClr>
              </a:gs>
              <a:gs pos="100000">
                <a:srgbClr val="0000FF">
                  <a:alpha val="33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TextBox 152"/>
          <p:cNvSpPr txBox="1"/>
          <p:nvPr/>
        </p:nvSpPr>
        <p:spPr>
          <a:xfrm>
            <a:off x="3539349" y="2561279"/>
            <a:ext cx="5245769" cy="646331"/>
          </a:xfrm>
          <a:prstGeom prst="rect">
            <a:avLst/>
          </a:prstGeom>
          <a:noFill/>
        </p:spPr>
        <p:txBody>
          <a:bodyPr wrap="square" rtlCol="0">
            <a:spAutoFit/>
          </a:bodyPr>
          <a:lstStyle/>
          <a:p>
            <a:pPr algn="ctr"/>
            <a:r>
              <a:rPr lang="en-IN" sz="3600" dirty="0">
                <a:solidFill>
                  <a:schemeClr val="bg1"/>
                </a:solidFill>
                <a:latin typeface="Arial Black" panose="020B0A04020102020204" pitchFamily="34" charset="0"/>
                <a:ea typeface="Verdana" panose="020B0604030504040204" pitchFamily="34" charset="0"/>
              </a:rPr>
              <a:t>Thank You</a:t>
            </a:r>
            <a:endParaRPr lang="en-US" sz="3600" dirty="0">
              <a:solidFill>
                <a:schemeClr val="bg1"/>
              </a:solidFill>
              <a:latin typeface="Arial Black" panose="020B0A04020102020204" pitchFamily="34" charset="0"/>
              <a:ea typeface="Verdana" panose="020B0604030504040204" pitchFamily="34" charset="0"/>
            </a:endParaRPr>
          </a:p>
        </p:txBody>
      </p:sp>
      <p:sp>
        <p:nvSpPr>
          <p:cNvPr id="158" name="Freeform: Shape 157"/>
          <p:cNvSpPr/>
          <p:nvPr/>
        </p:nvSpPr>
        <p:spPr>
          <a:xfrm>
            <a:off x="2626957" y="1871620"/>
            <a:ext cx="6994356" cy="1933074"/>
          </a:xfrm>
          <a:custGeom>
            <a:avLst/>
            <a:gdLst>
              <a:gd name="connsiteX0" fmla="*/ 518773 w 6994356"/>
              <a:gd name="connsiteY0" fmla="*/ 1848328 h 1933074"/>
              <a:gd name="connsiteX1" fmla="*/ 5206431 w 6994356"/>
              <a:gd name="connsiteY1" fmla="*/ 1848328 h 1933074"/>
              <a:gd name="connsiteX2" fmla="*/ 5141664 w 6994356"/>
              <a:gd name="connsiteY2" fmla="*/ 1933074 h 1933074"/>
              <a:gd name="connsiteX3" fmla="*/ 454006 w 6994356"/>
              <a:gd name="connsiteY3" fmla="*/ 1933074 h 1933074"/>
              <a:gd name="connsiteX4" fmla="*/ 6676557 w 6994356"/>
              <a:gd name="connsiteY4" fmla="*/ 0 h 1933074"/>
              <a:gd name="connsiteX5" fmla="*/ 6994356 w 6994356"/>
              <a:gd name="connsiteY5" fmla="*/ 0 h 1933074"/>
              <a:gd name="connsiteX6" fmla="*/ 6994356 w 6994356"/>
              <a:gd name="connsiteY6" fmla="*/ 1933074 h 1933074"/>
              <a:gd name="connsiteX7" fmla="*/ 5199206 w 6994356"/>
              <a:gd name="connsiteY7" fmla="*/ 1933074 h 1933074"/>
              <a:gd name="connsiteX8" fmla="*/ 5263973 w 6994356"/>
              <a:gd name="connsiteY8" fmla="*/ 1848328 h 1933074"/>
              <a:gd name="connsiteX9" fmla="*/ 6909610 w 6994356"/>
              <a:gd name="connsiteY9" fmla="*/ 1848328 h 1933074"/>
              <a:gd name="connsiteX10" fmla="*/ 6909610 w 6994356"/>
              <a:gd name="connsiteY10" fmla="*/ 84746 h 1933074"/>
              <a:gd name="connsiteX11" fmla="*/ 6611790 w 6994356"/>
              <a:gd name="connsiteY11" fmla="*/ 84746 h 1933074"/>
              <a:gd name="connsiteX12" fmla="*/ 1931357 w 6994356"/>
              <a:gd name="connsiteY12" fmla="*/ 0 h 1933074"/>
              <a:gd name="connsiteX13" fmla="*/ 6619015 w 6994356"/>
              <a:gd name="connsiteY13" fmla="*/ 0 h 1933074"/>
              <a:gd name="connsiteX14" fmla="*/ 6554248 w 6994356"/>
              <a:gd name="connsiteY14" fmla="*/ 84746 h 1933074"/>
              <a:gd name="connsiteX15" fmla="*/ 1866590 w 6994356"/>
              <a:gd name="connsiteY15" fmla="*/ 84746 h 1933074"/>
              <a:gd name="connsiteX16" fmla="*/ 0 w 6994356"/>
              <a:gd name="connsiteY16" fmla="*/ 0 h 1933074"/>
              <a:gd name="connsiteX17" fmla="*/ 1873815 w 6994356"/>
              <a:gd name="connsiteY17" fmla="*/ 0 h 1933074"/>
              <a:gd name="connsiteX18" fmla="*/ 1809048 w 6994356"/>
              <a:gd name="connsiteY18" fmla="*/ 84746 h 1933074"/>
              <a:gd name="connsiteX19" fmla="*/ 84746 w 6994356"/>
              <a:gd name="connsiteY19" fmla="*/ 84746 h 1933074"/>
              <a:gd name="connsiteX20" fmla="*/ 84746 w 6994356"/>
              <a:gd name="connsiteY20" fmla="*/ 1848328 h 1933074"/>
              <a:gd name="connsiteX21" fmla="*/ 461231 w 6994356"/>
              <a:gd name="connsiteY21" fmla="*/ 1848328 h 1933074"/>
              <a:gd name="connsiteX22" fmla="*/ 396464 w 6994356"/>
              <a:gd name="connsiteY22" fmla="*/ 1933074 h 1933074"/>
              <a:gd name="connsiteX23" fmla="*/ 0 w 6994356"/>
              <a:gd name="connsiteY23" fmla="*/ 1933074 h 1933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994356" h="1933074">
                <a:moveTo>
                  <a:pt x="518773" y="1848328"/>
                </a:moveTo>
                <a:lnTo>
                  <a:pt x="5206431" y="1848328"/>
                </a:lnTo>
                <a:lnTo>
                  <a:pt x="5141664" y="1933074"/>
                </a:lnTo>
                <a:lnTo>
                  <a:pt x="454006" y="1933074"/>
                </a:lnTo>
                <a:close/>
                <a:moveTo>
                  <a:pt x="6676557" y="0"/>
                </a:moveTo>
                <a:lnTo>
                  <a:pt x="6994356" y="0"/>
                </a:lnTo>
                <a:lnTo>
                  <a:pt x="6994356" y="1933074"/>
                </a:lnTo>
                <a:lnTo>
                  <a:pt x="5199206" y="1933074"/>
                </a:lnTo>
                <a:lnTo>
                  <a:pt x="5263973" y="1848328"/>
                </a:lnTo>
                <a:lnTo>
                  <a:pt x="6909610" y="1848328"/>
                </a:lnTo>
                <a:lnTo>
                  <a:pt x="6909610" y="84746"/>
                </a:lnTo>
                <a:lnTo>
                  <a:pt x="6611790" y="84746"/>
                </a:lnTo>
                <a:close/>
                <a:moveTo>
                  <a:pt x="1931357" y="0"/>
                </a:moveTo>
                <a:lnTo>
                  <a:pt x="6619015" y="0"/>
                </a:lnTo>
                <a:lnTo>
                  <a:pt x="6554248" y="84746"/>
                </a:lnTo>
                <a:lnTo>
                  <a:pt x="1866590" y="84746"/>
                </a:lnTo>
                <a:close/>
                <a:moveTo>
                  <a:pt x="0" y="0"/>
                </a:moveTo>
                <a:lnTo>
                  <a:pt x="1873815" y="0"/>
                </a:lnTo>
                <a:lnTo>
                  <a:pt x="1809048" y="84746"/>
                </a:lnTo>
                <a:lnTo>
                  <a:pt x="84746" y="84746"/>
                </a:lnTo>
                <a:lnTo>
                  <a:pt x="84746" y="1848328"/>
                </a:lnTo>
                <a:lnTo>
                  <a:pt x="461231" y="1848328"/>
                </a:lnTo>
                <a:lnTo>
                  <a:pt x="396464" y="1933074"/>
                </a:lnTo>
                <a:lnTo>
                  <a:pt x="0" y="1933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p:cNvSpPr/>
          <p:nvPr/>
        </p:nvSpPr>
        <p:spPr>
          <a:xfrm>
            <a:off x="5977217" y="3244334"/>
            <a:ext cx="237566" cy="369332"/>
          </a:xfrm>
          <a:prstGeom prst="rect">
            <a:avLst/>
          </a:prstGeom>
        </p:spPr>
        <p:txBody>
          <a:bodyPr wrap="none">
            <a:spAutoFit/>
          </a:bodyPr>
          <a:lstStyle/>
          <a:p>
            <a:r>
              <a:rPr lang="en-IN" dirty="0"/>
              <a:t> </a:t>
            </a:r>
            <a:endParaRPr lang="en-IN" dirty="0"/>
          </a:p>
        </p:txBody>
      </p:sp>
      <p:sp>
        <p:nvSpPr>
          <p:cNvPr id="24" name="Rectangle 23"/>
          <p:cNvSpPr/>
          <p:nvPr/>
        </p:nvSpPr>
        <p:spPr>
          <a:xfrm>
            <a:off x="5977217" y="3244334"/>
            <a:ext cx="237566" cy="369332"/>
          </a:xfrm>
          <a:prstGeom prst="rect">
            <a:avLst/>
          </a:prstGeom>
        </p:spPr>
        <p:txBody>
          <a:bodyPr wrap="none">
            <a:spAutoFit/>
          </a:bodyPr>
          <a:lstStyle/>
          <a:p>
            <a:r>
              <a:rPr lang="en-IN" dirty="0"/>
              <a:t> </a:t>
            </a:r>
            <a:endParaRPr lang="en-IN" dirty="0"/>
          </a:p>
        </p:txBody>
      </p:sp>
      <p:pic>
        <p:nvPicPr>
          <p:cNvPr id="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0553" y="243372"/>
            <a:ext cx="4299840" cy="7751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3" y="65850"/>
            <a:ext cx="3860317" cy="1130159"/>
          </a:xfrm>
          <a:prstGeom prst="rect">
            <a:avLst/>
          </a:prstGeom>
        </p:spPr>
      </p:pic>
      <p:pic>
        <p:nvPicPr>
          <p:cNvPr id="2" name="Picture 1"/>
          <p:cNvPicPr>
            <a:picLocks noChangeAspect="1"/>
          </p:cNvPicPr>
          <p:nvPr/>
        </p:nvPicPr>
        <p:blipFill>
          <a:blip r:embed="rId3"/>
          <a:stretch>
            <a:fillRect/>
          </a:stretch>
        </p:blipFill>
        <p:spPr>
          <a:xfrm>
            <a:off x="7858760" y="5791835"/>
            <a:ext cx="4333240" cy="1066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500" fill="hold"/>
                                        <p:tgtEl>
                                          <p:spTgt spid="151"/>
                                        </p:tgtEl>
                                        <p:attrNameLst>
                                          <p:attrName>ppt_x</p:attrName>
                                        </p:attrNameLst>
                                      </p:cBhvr>
                                      <p:tavLst>
                                        <p:tav tm="0">
                                          <p:val>
                                            <p:strVal val="#ppt_x"/>
                                          </p:val>
                                        </p:tav>
                                        <p:tav tm="100000">
                                          <p:val>
                                            <p:strVal val="#ppt_x"/>
                                          </p:val>
                                        </p:tav>
                                      </p:tavLst>
                                    </p:anim>
                                    <p:anim calcmode="lin" valueType="num">
                                      <p:cBhvr additive="base">
                                        <p:cTn id="8" dur="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8"/>
                                        </p:tgtEl>
                                        <p:attrNameLst>
                                          <p:attrName>style.visibility</p:attrName>
                                        </p:attrNameLst>
                                      </p:cBhvr>
                                      <p:to>
                                        <p:strVal val="visible"/>
                                      </p:to>
                                    </p:set>
                                    <p:anim calcmode="lin" valueType="num">
                                      <p:cBhvr additive="base">
                                        <p:cTn id="11" dur="500" fill="hold"/>
                                        <p:tgtEl>
                                          <p:spTgt spid="158"/>
                                        </p:tgtEl>
                                        <p:attrNameLst>
                                          <p:attrName>ppt_x</p:attrName>
                                        </p:attrNameLst>
                                      </p:cBhvr>
                                      <p:tavLst>
                                        <p:tav tm="0">
                                          <p:val>
                                            <p:strVal val="#ppt_x"/>
                                          </p:val>
                                        </p:tav>
                                        <p:tav tm="100000">
                                          <p:val>
                                            <p:strVal val="#ppt_x"/>
                                          </p:val>
                                        </p:tav>
                                      </p:tavLst>
                                    </p:anim>
                                    <p:anim calcmode="lin" valueType="num">
                                      <p:cBhvr additive="base">
                                        <p:cTn id="12" dur="500" fill="hold"/>
                                        <p:tgtEl>
                                          <p:spTgt spid="1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
                                        </p:tgtEl>
                                        <p:attrNameLst>
                                          <p:attrName>style.visibility</p:attrName>
                                        </p:attrNameLst>
                                      </p:cBhvr>
                                      <p:to>
                                        <p:strVal val="visible"/>
                                      </p:to>
                                    </p:set>
                                    <p:anim calcmode="lin" valueType="num">
                                      <p:cBhvr additive="base">
                                        <p:cTn id="15" dur="500" fill="hold"/>
                                        <p:tgtEl>
                                          <p:spTgt spid="153"/>
                                        </p:tgtEl>
                                        <p:attrNameLst>
                                          <p:attrName>ppt_x</p:attrName>
                                        </p:attrNameLst>
                                      </p:cBhvr>
                                      <p:tavLst>
                                        <p:tav tm="0">
                                          <p:val>
                                            <p:strVal val="#ppt_x"/>
                                          </p:val>
                                        </p:tav>
                                        <p:tav tm="100000">
                                          <p:val>
                                            <p:strVal val="#ppt_x"/>
                                          </p:val>
                                        </p:tav>
                                      </p:tavLst>
                                    </p:anim>
                                    <p:anim calcmode="lin" valueType="num">
                                      <p:cBhvr additive="base">
                                        <p:cTn id="16" dur="500" fill="hold"/>
                                        <p:tgtEl>
                                          <p:spTgt spid="15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5"/>
                                        </p:tgtEl>
                                        <p:attrNameLst>
                                          <p:attrName>style.visibility</p:attrName>
                                        </p:attrNameLst>
                                      </p:cBhvr>
                                      <p:to>
                                        <p:strVal val="visible"/>
                                      </p:to>
                                    </p:set>
                                    <p:anim calcmode="lin" valueType="num">
                                      <p:cBhvr additive="base">
                                        <p:cTn id="43" dur="500" fill="hold"/>
                                        <p:tgtEl>
                                          <p:spTgt spid="145"/>
                                        </p:tgtEl>
                                        <p:attrNameLst>
                                          <p:attrName>ppt_x</p:attrName>
                                        </p:attrNameLst>
                                      </p:cBhvr>
                                      <p:tavLst>
                                        <p:tav tm="0">
                                          <p:val>
                                            <p:strVal val="#ppt_x"/>
                                          </p:val>
                                        </p:tav>
                                        <p:tav tm="100000">
                                          <p:val>
                                            <p:strVal val="#ppt_x"/>
                                          </p:val>
                                        </p:tav>
                                      </p:tavLst>
                                    </p:anim>
                                    <p:anim calcmode="lin" valueType="num">
                                      <p:cBhvr additive="base">
                                        <p:cTn id="44" dur="500" fill="hold"/>
                                        <p:tgtEl>
                                          <p:spTgt spid="14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6"/>
                                        </p:tgtEl>
                                        <p:attrNameLst>
                                          <p:attrName>style.visibility</p:attrName>
                                        </p:attrNameLst>
                                      </p:cBhvr>
                                      <p:to>
                                        <p:strVal val="visible"/>
                                      </p:to>
                                    </p:set>
                                    <p:anim calcmode="lin" valueType="num">
                                      <p:cBhvr additive="base">
                                        <p:cTn id="47" dur="500" fill="hold"/>
                                        <p:tgtEl>
                                          <p:spTgt spid="146"/>
                                        </p:tgtEl>
                                        <p:attrNameLst>
                                          <p:attrName>ppt_x</p:attrName>
                                        </p:attrNameLst>
                                      </p:cBhvr>
                                      <p:tavLst>
                                        <p:tav tm="0">
                                          <p:val>
                                            <p:strVal val="#ppt_x"/>
                                          </p:val>
                                        </p:tav>
                                        <p:tav tm="100000">
                                          <p:val>
                                            <p:strVal val="#ppt_x"/>
                                          </p:val>
                                        </p:tav>
                                      </p:tavLst>
                                    </p:anim>
                                    <p:anim calcmode="lin" valueType="num">
                                      <p:cBhvr additive="base">
                                        <p:cTn id="48" dur="500" fill="hold"/>
                                        <p:tgtEl>
                                          <p:spTgt spid="14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9"/>
                                        </p:tgtEl>
                                        <p:attrNameLst>
                                          <p:attrName>style.visibility</p:attrName>
                                        </p:attrNameLst>
                                      </p:cBhvr>
                                      <p:to>
                                        <p:strVal val="visible"/>
                                      </p:to>
                                    </p:set>
                                    <p:anim calcmode="lin" valueType="num">
                                      <p:cBhvr additive="base">
                                        <p:cTn id="51" dur="500" fill="hold"/>
                                        <p:tgtEl>
                                          <p:spTgt spid="149"/>
                                        </p:tgtEl>
                                        <p:attrNameLst>
                                          <p:attrName>ppt_x</p:attrName>
                                        </p:attrNameLst>
                                      </p:cBhvr>
                                      <p:tavLst>
                                        <p:tav tm="0">
                                          <p:val>
                                            <p:strVal val="#ppt_x"/>
                                          </p:val>
                                        </p:tav>
                                        <p:tav tm="100000">
                                          <p:val>
                                            <p:strVal val="#ppt_x"/>
                                          </p:val>
                                        </p:tav>
                                      </p:tavLst>
                                    </p:anim>
                                    <p:anim calcmode="lin" valueType="num">
                                      <p:cBhvr additive="base">
                                        <p:cTn id="52" dur="500" fill="hold"/>
                                        <p:tgtEl>
                                          <p:spTgt spid="14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0"/>
                                        </p:tgtEl>
                                        <p:attrNameLst>
                                          <p:attrName>style.visibility</p:attrName>
                                        </p:attrNameLst>
                                      </p:cBhvr>
                                      <p:to>
                                        <p:strVal val="visible"/>
                                      </p:to>
                                    </p:set>
                                    <p:anim calcmode="lin" valueType="num">
                                      <p:cBhvr additive="base">
                                        <p:cTn id="55" dur="500" fill="hold"/>
                                        <p:tgtEl>
                                          <p:spTgt spid="150"/>
                                        </p:tgtEl>
                                        <p:attrNameLst>
                                          <p:attrName>ppt_x</p:attrName>
                                        </p:attrNameLst>
                                      </p:cBhvr>
                                      <p:tavLst>
                                        <p:tav tm="0">
                                          <p:val>
                                            <p:strVal val="#ppt_x"/>
                                          </p:val>
                                        </p:tav>
                                        <p:tav tm="100000">
                                          <p:val>
                                            <p:strVal val="#ppt_x"/>
                                          </p:val>
                                        </p:tav>
                                      </p:tavLst>
                                    </p:anim>
                                    <p:anim calcmode="lin" valueType="num">
                                      <p:cBhvr additive="base">
                                        <p:cTn id="56" dur="500" fill="hold"/>
                                        <p:tgtEl>
                                          <p:spTgt spid="15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45" grpId="0" animBg="1"/>
      <p:bldP spid="146" grpId="0" animBg="1"/>
      <p:bldP spid="149" grpId="0" animBg="1"/>
      <p:bldP spid="150" grpId="0" animBg="1"/>
      <p:bldP spid="151" grpId="0" animBg="1"/>
      <p:bldP spid="153" grpId="0"/>
      <p:bldP spid="158" grpId="0" animBg="1"/>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085336" y="974911"/>
            <a:ext cx="95002" cy="539826"/>
          </a:xfrm>
          <a:prstGeom prst="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
        <p:nvSpPr>
          <p:cNvPr id="14" name="Rectangle 13"/>
          <p:cNvSpPr/>
          <p:nvPr/>
        </p:nvSpPr>
        <p:spPr>
          <a:xfrm>
            <a:off x="2085336" y="1643220"/>
            <a:ext cx="95002" cy="539826"/>
          </a:xfrm>
          <a:prstGeom prst="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
        <p:nvSpPr>
          <p:cNvPr id="15" name="Rectangle 14"/>
          <p:cNvSpPr/>
          <p:nvPr/>
        </p:nvSpPr>
        <p:spPr>
          <a:xfrm>
            <a:off x="2085336" y="2322469"/>
            <a:ext cx="95002" cy="539826"/>
          </a:xfrm>
          <a:prstGeom prst="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
        <p:nvSpPr>
          <p:cNvPr id="29" name="TextBox 28"/>
          <p:cNvSpPr txBox="1"/>
          <p:nvPr/>
        </p:nvSpPr>
        <p:spPr>
          <a:xfrm>
            <a:off x="0" y="0"/>
            <a:ext cx="9409420" cy="707886"/>
          </a:xfrm>
          <a:prstGeom prst="rect">
            <a:avLst/>
          </a:prstGeom>
          <a:noFill/>
        </p:spPr>
        <p:txBody>
          <a:bodyPr wrap="square" rtlCol="0">
            <a:spAutoFit/>
          </a:bodyPr>
          <a:lstStyle/>
          <a:p>
            <a:r>
              <a:rPr lang="en-IN" sz="4000" b="1" dirty="0">
                <a:solidFill>
                  <a:srgbClr val="218380"/>
                </a:solidFill>
                <a:latin typeface="Agency FB" panose="020B0503020202020204" pitchFamily="34" charset="0"/>
              </a:rPr>
              <a:t>Agenda / Contents</a:t>
            </a:r>
            <a:endParaRPr 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pPr>
              <a:lnSpc>
                <a:spcPct val="300000"/>
              </a:lnSpc>
            </a:pPr>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75008" y="70496"/>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p:txBody>
          <a:bodyPr/>
          <a:lstStyle/>
          <a:p>
            <a:r>
              <a:rPr lang="en-US" dirty="0"/>
              <a:t>0</a:t>
            </a:r>
            <a:endParaRPr lang="en-IN" dirty="0"/>
          </a:p>
        </p:txBody>
      </p:sp>
      <p:sp>
        <p:nvSpPr>
          <p:cNvPr id="7" name="TextBox 57"/>
          <p:cNvSpPr txBox="1"/>
          <p:nvPr/>
        </p:nvSpPr>
        <p:spPr>
          <a:xfrm>
            <a:off x="2500575" y="5048582"/>
            <a:ext cx="7352085" cy="368300"/>
          </a:xfrm>
          <a:prstGeom prst="rect">
            <a:avLst/>
          </a:prstGeom>
          <a:noFill/>
        </p:spPr>
        <p:txBody>
          <a:bodyPr wrap="square" rtlCol="0">
            <a:spAutoFit/>
          </a:bodyPr>
          <a:lstStyle>
            <a:defPPr>
              <a:defRPr lang="en-US"/>
            </a:defPPr>
            <a:lvl1pPr>
              <a:defRPr b="1">
                <a:solidFill>
                  <a:srgbClr val="305598"/>
                </a:solidFill>
                <a:latin typeface="Century Gothic" panose="020B0502020202020204" pitchFamily="34" charset="0"/>
              </a:defRPr>
            </a:lvl1pPr>
          </a:lstStyle>
          <a:p>
            <a:r>
              <a:rPr lang="en-US" b="0" dirty="0">
                <a:solidFill>
                  <a:schemeClr val="tx1"/>
                </a:solidFill>
              </a:rPr>
              <a:t>APPLICATION USED</a:t>
            </a:r>
            <a:r>
              <a:rPr lang="en-US" dirty="0"/>
              <a:t> </a:t>
            </a:r>
            <a:endParaRPr lang="en-IN" dirty="0" err="1"/>
          </a:p>
        </p:txBody>
      </p:sp>
      <p:sp>
        <p:nvSpPr>
          <p:cNvPr id="9" name="TextBox 57"/>
          <p:cNvSpPr txBox="1"/>
          <p:nvPr/>
        </p:nvSpPr>
        <p:spPr>
          <a:xfrm>
            <a:off x="2290390" y="5746447"/>
            <a:ext cx="7352085" cy="368300"/>
          </a:xfrm>
          <a:prstGeom prst="rect">
            <a:avLst/>
          </a:prstGeom>
          <a:noFill/>
        </p:spPr>
        <p:txBody>
          <a:bodyPr wrap="square" rtlCol="0">
            <a:spAutoFit/>
          </a:bodyPr>
          <a:lstStyle>
            <a:defPPr>
              <a:defRPr lang="en-US"/>
            </a:defPPr>
            <a:lvl1pPr>
              <a:defRPr b="1">
                <a:solidFill>
                  <a:srgbClr val="305598"/>
                </a:solidFill>
                <a:latin typeface="Century Gothic" panose="020B0502020202020204" pitchFamily="34" charset="0"/>
              </a:defRPr>
            </a:lvl1pPr>
          </a:lstStyle>
          <a:p>
            <a:r>
              <a:rPr lang="en-US" dirty="0"/>
              <a:t> </a:t>
            </a:r>
            <a:endParaRPr lang="en-IN" dirty="0" err="1"/>
          </a:p>
        </p:txBody>
      </p:sp>
      <p:sp>
        <p:nvSpPr>
          <p:cNvPr id="6" name="Text Box 5"/>
          <p:cNvSpPr txBox="1"/>
          <p:nvPr/>
        </p:nvSpPr>
        <p:spPr>
          <a:xfrm>
            <a:off x="2584450" y="1146175"/>
            <a:ext cx="3519170" cy="368300"/>
          </a:xfrm>
          <a:prstGeom prst="rect">
            <a:avLst/>
          </a:prstGeom>
          <a:noFill/>
        </p:spPr>
        <p:txBody>
          <a:bodyPr wrap="square" rtlCol="0">
            <a:spAutoFit/>
          </a:bodyPr>
          <a:lstStyle/>
          <a:p>
            <a:r>
              <a:rPr lang="en-US"/>
              <a:t>PROBLEM STATEMENTS</a:t>
            </a:r>
            <a:endParaRPr lang="en-US"/>
          </a:p>
        </p:txBody>
      </p:sp>
      <p:sp>
        <p:nvSpPr>
          <p:cNvPr id="8" name="Text Box 7"/>
          <p:cNvSpPr txBox="1"/>
          <p:nvPr/>
        </p:nvSpPr>
        <p:spPr>
          <a:xfrm>
            <a:off x="2687955" y="1729105"/>
            <a:ext cx="3658870" cy="368300"/>
          </a:xfrm>
          <a:prstGeom prst="rect">
            <a:avLst/>
          </a:prstGeom>
          <a:noFill/>
        </p:spPr>
        <p:txBody>
          <a:bodyPr wrap="square" rtlCol="0">
            <a:spAutoFit/>
          </a:bodyPr>
          <a:lstStyle/>
          <a:p>
            <a:r>
              <a:rPr lang="en-US"/>
              <a:t>NEW INVENTION</a:t>
            </a:r>
            <a:endParaRPr lang="en-US"/>
          </a:p>
        </p:txBody>
      </p:sp>
      <p:sp>
        <p:nvSpPr>
          <p:cNvPr id="10" name="Text Box 9"/>
          <p:cNvSpPr txBox="1"/>
          <p:nvPr/>
        </p:nvSpPr>
        <p:spPr>
          <a:xfrm>
            <a:off x="2808605" y="2408555"/>
            <a:ext cx="3849370" cy="368300"/>
          </a:xfrm>
          <a:prstGeom prst="rect">
            <a:avLst/>
          </a:prstGeom>
          <a:noFill/>
        </p:spPr>
        <p:txBody>
          <a:bodyPr wrap="square" rtlCol="0">
            <a:spAutoFit/>
          </a:bodyPr>
          <a:lstStyle/>
          <a:p>
            <a:r>
              <a:rPr lang="en-US"/>
              <a:t>ALGORITHM</a:t>
            </a:r>
            <a:endParaRPr lang="en-US"/>
          </a:p>
        </p:txBody>
      </p:sp>
      <p:sp>
        <p:nvSpPr>
          <p:cNvPr id="11" name="Rectangle 12"/>
          <p:cNvSpPr/>
          <p:nvPr/>
        </p:nvSpPr>
        <p:spPr>
          <a:xfrm>
            <a:off x="2085336" y="3001831"/>
            <a:ext cx="95002" cy="539826"/>
          </a:xfrm>
          <a:prstGeom prst="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
        <p:nvSpPr>
          <p:cNvPr id="12" name="Rectangle 12"/>
          <p:cNvSpPr/>
          <p:nvPr/>
        </p:nvSpPr>
        <p:spPr>
          <a:xfrm>
            <a:off x="2085336" y="3680646"/>
            <a:ext cx="95002" cy="539826"/>
          </a:xfrm>
          <a:prstGeom prst="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
        <p:nvSpPr>
          <p:cNvPr id="16" name="Rectangle 12"/>
          <p:cNvSpPr/>
          <p:nvPr/>
        </p:nvSpPr>
        <p:spPr>
          <a:xfrm>
            <a:off x="2085336" y="4360096"/>
            <a:ext cx="95002" cy="539826"/>
          </a:xfrm>
          <a:prstGeom prst="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
        <p:nvSpPr>
          <p:cNvPr id="20" name="Rectangle 12"/>
          <p:cNvSpPr/>
          <p:nvPr/>
        </p:nvSpPr>
        <p:spPr>
          <a:xfrm>
            <a:off x="2085336" y="5039546"/>
            <a:ext cx="95002" cy="539826"/>
          </a:xfrm>
          <a:prstGeom prst="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a:p>
        </p:txBody>
      </p:sp>
      <p:sp>
        <p:nvSpPr>
          <p:cNvPr id="21" name="Text Box 20"/>
          <p:cNvSpPr txBox="1"/>
          <p:nvPr/>
        </p:nvSpPr>
        <p:spPr>
          <a:xfrm>
            <a:off x="2808605" y="3028950"/>
            <a:ext cx="3295015" cy="368300"/>
          </a:xfrm>
          <a:prstGeom prst="rect">
            <a:avLst/>
          </a:prstGeom>
          <a:noFill/>
        </p:spPr>
        <p:txBody>
          <a:bodyPr wrap="square" rtlCol="0">
            <a:spAutoFit/>
          </a:bodyPr>
          <a:lstStyle/>
          <a:p>
            <a:r>
              <a:rPr lang="en-US"/>
              <a:t>FLOWCHART</a:t>
            </a:r>
            <a:endParaRPr lang="en-US"/>
          </a:p>
        </p:txBody>
      </p:sp>
      <p:sp>
        <p:nvSpPr>
          <p:cNvPr id="22" name="Text Box 21"/>
          <p:cNvSpPr txBox="1"/>
          <p:nvPr/>
        </p:nvSpPr>
        <p:spPr>
          <a:xfrm>
            <a:off x="2807970" y="3649345"/>
            <a:ext cx="2938145" cy="368300"/>
          </a:xfrm>
          <a:prstGeom prst="rect">
            <a:avLst/>
          </a:prstGeom>
          <a:noFill/>
        </p:spPr>
        <p:txBody>
          <a:bodyPr wrap="square" rtlCol="0">
            <a:spAutoFit/>
          </a:bodyPr>
          <a:lstStyle/>
          <a:p>
            <a:r>
              <a:rPr lang="en-US"/>
              <a:t>PSEUDO CODE</a:t>
            </a:r>
            <a:endParaRPr lang="en-US"/>
          </a:p>
        </p:txBody>
      </p:sp>
      <p:sp>
        <p:nvSpPr>
          <p:cNvPr id="23" name="Text Box 22"/>
          <p:cNvSpPr txBox="1"/>
          <p:nvPr/>
        </p:nvSpPr>
        <p:spPr>
          <a:xfrm>
            <a:off x="2687955" y="4438015"/>
            <a:ext cx="3659505" cy="368300"/>
          </a:xfrm>
          <a:prstGeom prst="rect">
            <a:avLst/>
          </a:prstGeom>
          <a:noFill/>
        </p:spPr>
        <p:txBody>
          <a:bodyPr wrap="square" rtlCol="0">
            <a:spAutoFit/>
          </a:bodyPr>
          <a:lstStyle/>
          <a:p>
            <a:r>
              <a:rPr lang="en-US"/>
              <a:t>SOFTWARE USED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7" grpId="0"/>
      <p:bldP spid="9" grpId="0"/>
      <p:bldP spid="11" grpId="0" bldLvl="0" animBg="1"/>
      <p:bldP spid="12" grpId="0" bldLvl="0" animBg="1"/>
      <p:bldP spid="16" grpId="0" bldLvl="0" animBg="1"/>
      <p:bldP spid="2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6042" y="0"/>
            <a:ext cx="9409420" cy="706755"/>
          </a:xfrm>
          <a:prstGeom prst="rect">
            <a:avLst/>
          </a:prstGeom>
          <a:noFill/>
        </p:spPr>
        <p:txBody>
          <a:bodyPr wrap="square" rtlCol="0">
            <a:spAutoFit/>
          </a:bodyPr>
          <a:lstStyle/>
          <a:p>
            <a:r>
              <a:rPr lang="en-US" altLang="en-IN" sz="4000" b="1" dirty="0">
                <a:solidFill>
                  <a:srgbClr val="218380"/>
                </a:solidFill>
                <a:latin typeface="Agency FB" panose="020B0503020202020204" pitchFamily="34" charset="0"/>
              </a:rPr>
              <a:t>Problem Statement</a:t>
            </a:r>
            <a:endParaRPr lang="en-US" alt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pPr>
              <a:lnSpc>
                <a:spcPct val="300000"/>
              </a:lnSpc>
            </a:pPr>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49842" y="136525"/>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p:txBody>
          <a:bodyPr/>
          <a:lstStyle/>
          <a:p>
            <a:r>
              <a:rPr lang="en-IN" dirty="0"/>
              <a:t>1</a:t>
            </a:r>
            <a:endParaRPr lang="en-IN" dirty="0"/>
          </a:p>
        </p:txBody>
      </p:sp>
      <p:sp>
        <p:nvSpPr>
          <p:cNvPr id="21" name="Content Placeholder 2"/>
          <p:cNvSpPr txBox="1"/>
          <p:nvPr/>
        </p:nvSpPr>
        <p:spPr>
          <a:xfrm>
            <a:off x="461010" y="1176550"/>
            <a:ext cx="11270202" cy="51797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Nowadays, many restaurant using traditional restaurant ordering system to serve customers. In the traditional restaurant ordering system, the staff write down the foods that the customer order.</a:t>
            </a:r>
            <a:endParaRPr lang="en-US" dirty="0"/>
          </a:p>
          <a:p>
            <a:pPr algn="just"/>
            <a:r>
              <a:rPr lang="en-US" dirty="0"/>
              <a:t>The paper will then pass to the kitchen and the chef will start to cook. This has caused few inconveniences. The staff might make some errors while writing down the order.</a:t>
            </a:r>
            <a:endParaRPr lang="en-US"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0" y="0"/>
            <a:ext cx="9409420" cy="706755"/>
          </a:xfrm>
          <a:prstGeom prst="rect">
            <a:avLst/>
          </a:prstGeom>
          <a:noFill/>
        </p:spPr>
        <p:txBody>
          <a:bodyPr wrap="square" rtlCol="0">
            <a:spAutoFit/>
          </a:bodyPr>
          <a:lstStyle/>
          <a:p>
            <a:r>
              <a:rPr lang="en-US" altLang="en-IN" sz="4000" b="1" dirty="0">
                <a:solidFill>
                  <a:srgbClr val="218380"/>
                </a:solidFill>
                <a:latin typeface="Agency FB" panose="020B0503020202020204" pitchFamily="34" charset="0"/>
              </a:rPr>
              <a:t>New Inventions</a:t>
            </a:r>
            <a:endParaRPr lang="en-US" alt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pPr>
              <a:lnSpc>
                <a:spcPct val="300000"/>
              </a:lnSpc>
            </a:pPr>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41452" y="68746"/>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p:txBody>
          <a:bodyPr/>
          <a:lstStyle/>
          <a:p>
            <a:r>
              <a:rPr lang="en-US" dirty="0"/>
              <a:t>2</a:t>
            </a:r>
            <a:endParaRPr lang="en-IN" dirty="0"/>
          </a:p>
        </p:txBody>
      </p:sp>
      <p:sp>
        <p:nvSpPr>
          <p:cNvPr id="21" name="Content Placeholder 2"/>
          <p:cNvSpPr txBox="1"/>
          <p:nvPr/>
        </p:nvSpPr>
        <p:spPr>
          <a:xfrm>
            <a:off x="457200" y="1203158"/>
            <a:ext cx="11269980" cy="5153192"/>
          </a:xfrm>
          <a:prstGeom prst="rect">
            <a:avLst/>
          </a:prstGeom>
        </p:spPr>
        <p:txBody>
          <a:bodyPr>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a:p>
            <a:endParaRPr lang="en-US" dirty="0"/>
          </a:p>
          <a:p>
            <a:endParaRPr lang="en-US" dirty="0"/>
          </a:p>
          <a:p>
            <a:pPr>
              <a:buNone/>
            </a:pPr>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0" y="0"/>
            <a:ext cx="9409420" cy="706755"/>
          </a:xfrm>
          <a:prstGeom prst="rect">
            <a:avLst/>
          </a:prstGeom>
          <a:noFill/>
        </p:spPr>
        <p:txBody>
          <a:bodyPr wrap="square" rtlCol="0">
            <a:spAutoFit/>
          </a:bodyPr>
          <a:lstStyle/>
          <a:p>
            <a:r>
              <a:rPr lang="en-US" altLang="en-IN" sz="4000" b="1" dirty="0">
                <a:solidFill>
                  <a:srgbClr val="218380"/>
                </a:solidFill>
                <a:latin typeface="Agency FB" panose="020B0503020202020204" pitchFamily="34" charset="0"/>
              </a:rPr>
              <a:t>Algorithm</a:t>
            </a:r>
            <a:endParaRPr lang="en-US" alt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58231" y="111209"/>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p:txBody>
          <a:bodyPr/>
          <a:lstStyle/>
          <a:p>
            <a:r>
              <a:rPr lang="en-US" dirty="0"/>
              <a:t>3</a:t>
            </a:r>
            <a:endParaRPr lang="en-IN" dirty="0"/>
          </a:p>
        </p:txBody>
      </p:sp>
      <p:sp>
        <p:nvSpPr>
          <p:cNvPr id="7" name="TextBox 6"/>
          <p:cNvSpPr txBox="1"/>
          <p:nvPr/>
        </p:nvSpPr>
        <p:spPr>
          <a:xfrm>
            <a:off x="481330" y="659130"/>
            <a:ext cx="10872470" cy="4678204"/>
          </a:xfrm>
          <a:prstGeom prst="rect">
            <a:avLst/>
          </a:prstGeom>
          <a:noFill/>
        </p:spPr>
        <p:txBody>
          <a:bodyPr wrap="square" rtlCol="0">
            <a:spAutoFit/>
          </a:bodyPr>
          <a:lstStyle/>
          <a:p>
            <a:pPr marL="0" indent="0" algn="ctr">
              <a:buFont typeface="Arial" panose="020B0604020202020204" pitchFamily="34" charset="0"/>
              <a:buNone/>
            </a:pPr>
            <a:endParaRPr lang="en-US" sz="2800" dirty="0">
              <a:solidFill>
                <a:schemeClr val="accent1">
                  <a:lumMod val="50000"/>
                </a:schemeClr>
              </a:solidFill>
            </a:endParaRPr>
          </a:p>
          <a:p>
            <a:pPr marL="285750" indent="-285750">
              <a:buFont typeface="Arial" panose="020B0604020202020204" pitchFamily="34" charset="0"/>
              <a:buChar char="•"/>
            </a:pPr>
            <a:r>
              <a:rPr lang="en-US" altLang="en-IN" sz="2800" dirty="0"/>
              <a:t>START the program.</a:t>
            </a:r>
            <a:endParaRPr lang="en-US" altLang="en-IN" sz="2800" dirty="0"/>
          </a:p>
          <a:p>
            <a:pPr marL="285750" indent="-285750">
              <a:buFont typeface="Arial" panose="020B0604020202020204" pitchFamily="34" charset="0"/>
              <a:buChar char="•"/>
            </a:pPr>
            <a:r>
              <a:rPr lang="en-US" altLang="en-IN" sz="2800" dirty="0"/>
              <a:t>Display the main menu with options for the user to choose from(e.g., BreakFast,Lunch,Dinner exit).</a:t>
            </a:r>
            <a:endParaRPr lang="en-US" altLang="en-IN" sz="2800" dirty="0"/>
          </a:p>
          <a:p>
            <a:pPr marL="285750" indent="-285750">
              <a:buFont typeface="Arial" panose="020B0604020202020204" pitchFamily="34" charset="0"/>
              <a:buChar char="•"/>
            </a:pPr>
            <a:r>
              <a:rPr lang="en-US" altLang="en-IN" sz="2800" dirty="0"/>
              <a:t>If the user selects”Lunch”prompt the user will be asked  to enter the number, he/she what to select food item.</a:t>
            </a:r>
            <a:endParaRPr lang="en-US" altLang="en-IN" sz="2800" dirty="0"/>
          </a:p>
          <a:p>
            <a:pPr marL="285750" indent="-285750">
              <a:buFont typeface="Arial" panose="020B0604020202020204" pitchFamily="34" charset="0"/>
              <a:buChar char="•"/>
            </a:pPr>
            <a:r>
              <a:rPr lang="en-US" altLang="en-IN" sz="2800" dirty="0"/>
              <a:t>machine will ask user to enter the quantity,using function.</a:t>
            </a:r>
            <a:endParaRPr lang="en-US" altLang="en-IN" sz="2800" dirty="0"/>
          </a:p>
          <a:p>
            <a:pPr marL="285750" indent="-285750">
              <a:buFont typeface="Arial" panose="020B0604020202020204" pitchFamily="34" charset="0"/>
              <a:buChar char="•"/>
            </a:pPr>
            <a:r>
              <a:rPr lang="en-US" altLang="en-IN" sz="2800" dirty="0"/>
              <a:t>rate is predefined which will be multiplied with the quantity</a:t>
            </a:r>
            <a:endParaRPr lang="en-US" altLang="en-IN" sz="2800" dirty="0"/>
          </a:p>
          <a:p>
            <a:pPr marL="285750" indent="-285750">
              <a:buFont typeface="Arial" panose="020B0604020202020204" pitchFamily="34" charset="0"/>
              <a:buChar char="•"/>
            </a:pPr>
            <a:r>
              <a:rPr lang="en-US" altLang="en-IN" sz="2800" dirty="0"/>
              <a:t>AT LAST </a:t>
            </a:r>
            <a:endParaRPr lang="en-US" altLang="en-IN" sz="2800" dirty="0"/>
          </a:p>
          <a:p>
            <a:pPr marL="285750" indent="-285750">
              <a:buFont typeface="Arial" panose="020B0604020202020204" pitchFamily="34" charset="0"/>
              <a:buChar char="•"/>
            </a:pPr>
            <a:r>
              <a:rPr lang="en-US" altLang="en-IN" sz="2800" dirty="0"/>
              <a:t>final price of the food item ordered will be printed.</a:t>
            </a:r>
            <a:endParaRPr lang="en-US" altLang="en-IN" sz="2800" dirty="0"/>
          </a:p>
          <a:p>
            <a:pPr marL="285750" indent="-285750">
              <a:buFont typeface="Arial" panose="020B0604020202020204" pitchFamily="34" charset="0"/>
              <a:buChar char="•"/>
            </a:pPr>
            <a:endParaRPr lang="en-US" altLang="en-IN" dirty="0"/>
          </a:p>
        </p:txBody>
      </p:sp>
      <p:sp>
        <p:nvSpPr>
          <p:cNvPr id="8" name="TextBox 7"/>
          <p:cNvSpPr txBox="1"/>
          <p:nvPr/>
        </p:nvSpPr>
        <p:spPr>
          <a:xfrm>
            <a:off x="481263" y="3429000"/>
            <a:ext cx="10872537" cy="368300"/>
          </a:xfrm>
          <a:prstGeom prst="rect">
            <a:avLst/>
          </a:prstGeom>
          <a:noFill/>
        </p:spPr>
        <p:txBody>
          <a:bodyPr wrap="square" rtlCol="0">
            <a:spAutoFit/>
          </a:bodyPr>
          <a:lstStyle/>
          <a:p>
            <a:pPr marL="285750" indent="-285750" algn="l">
              <a:buFont typeface="Arial" panose="020B0604020202020204" pitchFamily="34" charset="0"/>
              <a:buChar char="•"/>
            </a:pPr>
            <a:endParaRPr lang="en-US" dirty="0">
              <a:solidFill>
                <a:schemeClr val="accent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1" name="AutoShape 73"/>
          <p:cNvCxnSpPr/>
          <p:nvPr/>
        </p:nvCxnSpPr>
        <p:spPr>
          <a:xfrm>
            <a:off x="11274227" y="4263449"/>
            <a:ext cx="181808" cy="0"/>
          </a:xfrm>
          <a:prstGeom prst="straightConnector1">
            <a:avLst/>
          </a:prstGeom>
          <a:ln w="9525" cap="flat" cmpd="sng">
            <a:solidFill>
              <a:srgbClr val="000000"/>
            </a:solidFill>
            <a:prstDash val="solid"/>
            <a:headEnd type="none" w="med" len="med"/>
            <a:tailEnd type="triangle" w="med" len="med"/>
          </a:ln>
        </p:spPr>
      </p:cxnSp>
      <p:cxnSp>
        <p:nvCxnSpPr>
          <p:cNvPr id="170" name="AutoShape 73"/>
          <p:cNvCxnSpPr/>
          <p:nvPr/>
        </p:nvCxnSpPr>
        <p:spPr>
          <a:xfrm>
            <a:off x="11274227" y="3643054"/>
            <a:ext cx="181808" cy="0"/>
          </a:xfrm>
          <a:prstGeom prst="straightConnector1">
            <a:avLst/>
          </a:prstGeom>
          <a:ln w="9525" cap="flat" cmpd="sng">
            <a:solidFill>
              <a:srgbClr val="000000"/>
            </a:solidFill>
            <a:prstDash val="solid"/>
            <a:headEnd type="none" w="med" len="med"/>
            <a:tailEnd type="triangle" w="med" len="med"/>
          </a:ln>
        </p:spPr>
      </p:cxnSp>
      <p:cxnSp>
        <p:nvCxnSpPr>
          <p:cNvPr id="169" name="AutoShape 73"/>
          <p:cNvCxnSpPr/>
          <p:nvPr/>
        </p:nvCxnSpPr>
        <p:spPr>
          <a:xfrm>
            <a:off x="11232952" y="2956619"/>
            <a:ext cx="181808" cy="0"/>
          </a:xfrm>
          <a:prstGeom prst="straightConnector1">
            <a:avLst/>
          </a:prstGeom>
          <a:ln w="9525" cap="flat" cmpd="sng">
            <a:solidFill>
              <a:srgbClr val="000000"/>
            </a:solidFill>
            <a:prstDash val="solid"/>
            <a:headEnd type="none" w="med" len="med"/>
            <a:tailEnd type="triangle" w="med" len="med"/>
          </a:ln>
        </p:spPr>
      </p:cxnSp>
      <p:cxnSp>
        <p:nvCxnSpPr>
          <p:cNvPr id="168" name="AutoShape 73"/>
          <p:cNvCxnSpPr/>
          <p:nvPr/>
        </p:nvCxnSpPr>
        <p:spPr>
          <a:xfrm>
            <a:off x="10484287" y="4312344"/>
            <a:ext cx="181808" cy="0"/>
          </a:xfrm>
          <a:prstGeom prst="straightConnector1">
            <a:avLst/>
          </a:prstGeom>
          <a:ln w="9525" cap="flat" cmpd="sng">
            <a:solidFill>
              <a:srgbClr val="000000"/>
            </a:solidFill>
            <a:prstDash val="solid"/>
            <a:headEnd type="none" w="med" len="med"/>
            <a:tailEnd type="triangle" w="med" len="med"/>
          </a:ln>
        </p:spPr>
      </p:cxnSp>
      <p:cxnSp>
        <p:nvCxnSpPr>
          <p:cNvPr id="167" name="AutoShape 73"/>
          <p:cNvCxnSpPr/>
          <p:nvPr/>
        </p:nvCxnSpPr>
        <p:spPr>
          <a:xfrm>
            <a:off x="10543342" y="2945824"/>
            <a:ext cx="181808" cy="0"/>
          </a:xfrm>
          <a:prstGeom prst="straightConnector1">
            <a:avLst/>
          </a:prstGeom>
          <a:ln w="9525" cap="flat" cmpd="sng">
            <a:solidFill>
              <a:srgbClr val="000000"/>
            </a:solidFill>
            <a:prstDash val="solid"/>
            <a:headEnd type="none" w="med" len="med"/>
            <a:tailEnd type="triangle" w="med" len="med"/>
          </a:ln>
        </p:spPr>
      </p:cxnSp>
      <p:cxnSp>
        <p:nvCxnSpPr>
          <p:cNvPr id="55" name="AutoShape 69"/>
          <p:cNvCxnSpPr/>
          <p:nvPr/>
        </p:nvCxnSpPr>
        <p:spPr>
          <a:xfrm>
            <a:off x="4646295" y="3609340"/>
            <a:ext cx="210185" cy="7620"/>
          </a:xfrm>
          <a:prstGeom prst="straightConnector1">
            <a:avLst/>
          </a:prstGeom>
          <a:ln w="9525" cap="flat" cmpd="sng">
            <a:solidFill>
              <a:srgbClr val="000000"/>
            </a:solidFill>
            <a:prstDash val="solid"/>
            <a:headEnd type="none" w="med" len="med"/>
            <a:tailEnd type="triangle" w="med" len="med"/>
          </a:ln>
        </p:spPr>
      </p:cxnSp>
      <p:cxnSp>
        <p:nvCxnSpPr>
          <p:cNvPr id="56" name="AutoShape 69"/>
          <p:cNvCxnSpPr>
            <a:stCxn id="29721" idx="3"/>
          </p:cNvCxnSpPr>
          <p:nvPr/>
        </p:nvCxnSpPr>
        <p:spPr>
          <a:xfrm flipV="1">
            <a:off x="4646295" y="4252595"/>
            <a:ext cx="219075" cy="3175"/>
          </a:xfrm>
          <a:prstGeom prst="straightConnector1">
            <a:avLst/>
          </a:prstGeom>
          <a:ln w="9525" cap="flat" cmpd="sng">
            <a:solidFill>
              <a:srgbClr val="000000"/>
            </a:solidFill>
            <a:prstDash val="solid"/>
            <a:headEnd type="none" w="med" len="med"/>
            <a:tailEnd type="triangle" w="med" len="med"/>
          </a:ln>
        </p:spPr>
      </p:cxnSp>
      <p:sp>
        <p:nvSpPr>
          <p:cNvPr id="29" name="TextBox 28"/>
          <p:cNvSpPr txBox="1"/>
          <p:nvPr/>
        </p:nvSpPr>
        <p:spPr>
          <a:xfrm>
            <a:off x="0" y="0"/>
            <a:ext cx="9409420" cy="706755"/>
          </a:xfrm>
          <a:prstGeom prst="rect">
            <a:avLst/>
          </a:prstGeom>
          <a:noFill/>
        </p:spPr>
        <p:txBody>
          <a:bodyPr wrap="square" rtlCol="0">
            <a:spAutoFit/>
          </a:bodyPr>
          <a:lstStyle/>
          <a:p>
            <a:r>
              <a:rPr lang="en-US" sz="4000" b="1" dirty="0">
                <a:solidFill>
                  <a:srgbClr val="218380"/>
                </a:solidFill>
                <a:latin typeface="Agency FB" panose="020B0503020202020204" pitchFamily="34" charset="0"/>
              </a:rPr>
              <a:t>Flowchart</a:t>
            </a:r>
            <a:endParaRPr 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7896" y="107314"/>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p:txBody>
          <a:bodyPr/>
          <a:lstStyle/>
          <a:p>
            <a:r>
              <a:rPr lang="en-US" dirty="0"/>
              <a:t>4</a:t>
            </a:r>
            <a:endParaRPr lang="en-IN" dirty="0"/>
          </a:p>
        </p:txBody>
      </p:sp>
      <p:sp>
        <p:nvSpPr>
          <p:cNvPr id="8" name="TextBox 7"/>
          <p:cNvSpPr txBox="1"/>
          <p:nvPr/>
        </p:nvSpPr>
        <p:spPr>
          <a:xfrm>
            <a:off x="651911" y="-46589"/>
            <a:ext cx="10888579" cy="798830"/>
          </a:xfrm>
          <a:prstGeom prst="rect">
            <a:avLst/>
          </a:prstGeom>
          <a:noFill/>
        </p:spPr>
        <p:txBody>
          <a:bodyPr wrap="square" rtlCol="0">
            <a:spAutoFit/>
          </a:bodyPr>
          <a:lstStyle/>
          <a:p>
            <a:pPr indent="0">
              <a:buFont typeface="Arial" panose="020B0604020202020204" pitchFamily="34" charset="0"/>
              <a:buNone/>
            </a:pPr>
            <a:endParaRPr lang="en-GB" sz="2800" b="0" strike="noStrike" spc="-1" dirty="0">
              <a:solidFill>
                <a:srgbClr val="000000"/>
              </a:solidFill>
              <a:ea typeface="Calibri" panose="020F0502020204030204"/>
            </a:endParaRPr>
          </a:p>
          <a:p>
            <a:pPr marL="285750" indent="-285750">
              <a:buFont typeface="Arial" panose="020B0604020202020204" pitchFamily="34" charset="0"/>
              <a:buChar char="•"/>
            </a:pPr>
            <a:endParaRPr lang="en-IN" dirty="0"/>
          </a:p>
        </p:txBody>
      </p:sp>
      <p:pic>
        <p:nvPicPr>
          <p:cNvPr id="6" name="Picture 5"/>
          <p:cNvPicPr>
            <a:picLocks noChangeAspect="1"/>
          </p:cNvPicPr>
          <p:nvPr/>
        </p:nvPicPr>
        <p:blipFill>
          <a:blip r:embed="rId2"/>
          <a:stretch>
            <a:fillRect/>
          </a:stretch>
        </p:blipFill>
        <p:spPr>
          <a:xfrm>
            <a:off x="546735" y="853440"/>
            <a:ext cx="2476500" cy="5151120"/>
          </a:xfrm>
          <a:prstGeom prst="rect">
            <a:avLst/>
          </a:prstGeom>
        </p:spPr>
      </p:pic>
      <p:grpSp>
        <p:nvGrpSpPr>
          <p:cNvPr id="29701" name="Group 40"/>
          <p:cNvGrpSpPr/>
          <p:nvPr/>
        </p:nvGrpSpPr>
        <p:grpSpPr>
          <a:xfrm>
            <a:off x="3362960" y="837565"/>
            <a:ext cx="8768114" cy="5381625"/>
            <a:chOff x="4110" y="2130"/>
            <a:chExt cx="12298" cy="9435"/>
          </a:xfrm>
        </p:grpSpPr>
        <p:sp>
          <p:nvSpPr>
            <p:cNvPr id="29704" name="Text Box 41"/>
            <p:cNvSpPr txBox="1"/>
            <p:nvPr/>
          </p:nvSpPr>
          <p:spPr>
            <a:xfrm>
              <a:off x="4575" y="9465"/>
              <a:ext cx="390" cy="39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ts val="1000"/>
                </a:spcAft>
                <a:buFontTx/>
                <a:buNone/>
              </a:pPr>
              <a:r>
                <a:rPr sz="1000" dirty="0">
                  <a:cs typeface="Arial" panose="020B0604020202020204" pitchFamily="34" charset="0"/>
                </a:rPr>
                <a:t>F</a:t>
              </a:r>
              <a:endParaRPr sz="1800" dirty="0">
                <a:latin typeface="Arial" panose="020B0604020202020204" pitchFamily="34" charset="0"/>
                <a:ea typeface="Arial" panose="020B0604020202020204" pitchFamily="34" charset="0"/>
              </a:endParaRPr>
            </a:p>
          </p:txBody>
        </p:sp>
        <p:sp>
          <p:nvSpPr>
            <p:cNvPr id="29705" name="Text Box 42"/>
            <p:cNvSpPr txBox="1"/>
            <p:nvPr/>
          </p:nvSpPr>
          <p:spPr>
            <a:xfrm>
              <a:off x="5520" y="8460"/>
              <a:ext cx="390" cy="39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ts val="1000"/>
                </a:spcAft>
                <a:buFontTx/>
                <a:buNone/>
              </a:pPr>
              <a:r>
                <a:rPr sz="1000" dirty="0">
                  <a:cs typeface="Arial" panose="020B0604020202020204" pitchFamily="34" charset="0"/>
                </a:rPr>
                <a:t>T</a:t>
              </a:r>
              <a:endParaRPr sz="1800" dirty="0">
                <a:latin typeface="Arial" panose="020B0604020202020204" pitchFamily="34" charset="0"/>
                <a:ea typeface="Arial" panose="020B0604020202020204" pitchFamily="34" charset="0"/>
              </a:endParaRPr>
            </a:p>
          </p:txBody>
        </p:sp>
        <p:sp>
          <p:nvSpPr>
            <p:cNvPr id="29706" name="Text Box 43"/>
            <p:cNvSpPr txBox="1"/>
            <p:nvPr/>
          </p:nvSpPr>
          <p:spPr>
            <a:xfrm>
              <a:off x="5520" y="7365"/>
              <a:ext cx="390" cy="39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ts val="1000"/>
                </a:spcAft>
                <a:buFontTx/>
                <a:buNone/>
              </a:pPr>
              <a:r>
                <a:rPr sz="1000" dirty="0">
                  <a:cs typeface="Arial" panose="020B0604020202020204" pitchFamily="34" charset="0"/>
                </a:rPr>
                <a:t>T</a:t>
              </a:r>
              <a:endParaRPr sz="1800" dirty="0">
                <a:latin typeface="Arial" panose="020B0604020202020204" pitchFamily="34" charset="0"/>
                <a:ea typeface="Arial" panose="020B0604020202020204" pitchFamily="34" charset="0"/>
              </a:endParaRPr>
            </a:p>
          </p:txBody>
        </p:sp>
        <p:grpSp>
          <p:nvGrpSpPr>
            <p:cNvPr id="29715" name="Group 48"/>
            <p:cNvGrpSpPr/>
            <p:nvPr/>
          </p:nvGrpSpPr>
          <p:grpSpPr>
            <a:xfrm rot="0">
              <a:off x="4110" y="2130"/>
              <a:ext cx="12298" cy="9435"/>
              <a:chOff x="4110" y="2130"/>
              <a:chExt cx="12298" cy="9435"/>
            </a:xfrm>
          </p:grpSpPr>
          <p:sp>
            <p:nvSpPr>
              <p:cNvPr id="29716" name="Oval 49"/>
              <p:cNvSpPr/>
              <p:nvPr/>
            </p:nvSpPr>
            <p:spPr>
              <a:xfrm>
                <a:off x="4815" y="2130"/>
                <a:ext cx="1095" cy="630"/>
              </a:xfrm>
              <a:prstGeom prst="ellipse">
                <a:avLst/>
              </a:prstGeom>
              <a:solidFill>
                <a:srgbClr val="CCFF66"/>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Start</a:t>
                </a:r>
                <a:endParaRPr sz="1800" dirty="0">
                  <a:latin typeface="Arial" panose="020B0604020202020204" pitchFamily="34" charset="0"/>
                  <a:ea typeface="Arial" panose="020B0604020202020204" pitchFamily="34" charset="0"/>
                </a:endParaRPr>
              </a:p>
            </p:txBody>
          </p:sp>
          <p:sp>
            <p:nvSpPr>
              <p:cNvPr id="29717" name="AutoShape 50"/>
              <p:cNvSpPr/>
              <p:nvPr/>
            </p:nvSpPr>
            <p:spPr>
              <a:xfrm>
                <a:off x="4110" y="3030"/>
                <a:ext cx="2700" cy="1020"/>
              </a:xfrm>
              <a:prstGeom prst="parallelogram">
                <a:avLst>
                  <a:gd name="adj" fmla="val 66176"/>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000" dirty="0">
                  <a:latin typeface="Times New Roman" panose="02020603050405020304" pitchFamily="18" charset="0"/>
                  <a:cs typeface="Arial" panose="020B0604020202020204" pitchFamily="34" charset="0"/>
                </a:endParaRPr>
              </a:p>
              <a:p>
                <a:pPr marL="0" lvl="0" indent="0" algn="ctr" eaLnBrk="1" hangingPunct="1">
                  <a:spcBef>
                    <a:spcPct val="0"/>
                  </a:spcBef>
                  <a:buFontTx/>
                  <a:buNone/>
                </a:pPr>
                <a:r>
                  <a:rPr sz="1000" dirty="0">
                    <a:cs typeface="Arial" panose="020B0604020202020204" pitchFamily="34" charset="0"/>
                  </a:rPr>
                  <a:t>printf("");</a:t>
                </a:r>
                <a:endParaRPr sz="1000" dirty="0">
                  <a:cs typeface="Arial" panose="020B0604020202020204" pitchFamily="34" charset="0"/>
                </a:endParaRPr>
              </a:p>
              <a:p>
                <a:pPr marL="0" lvl="0" indent="0" eaLnBrk="1" hangingPunct="1">
                  <a:spcBef>
                    <a:spcPct val="0"/>
                  </a:spcBef>
                  <a:buFontTx/>
                  <a:buNone/>
                </a:pPr>
                <a:endParaRPr sz="1800" dirty="0">
                  <a:latin typeface="Arial" panose="020B0604020202020204" pitchFamily="34" charset="0"/>
                  <a:ea typeface="Arial" panose="020B0604020202020204" pitchFamily="34" charset="0"/>
                </a:endParaRPr>
              </a:p>
            </p:txBody>
          </p:sp>
          <p:sp>
            <p:nvSpPr>
              <p:cNvPr id="29718" name="AutoShape 51"/>
              <p:cNvSpPr/>
              <p:nvPr/>
            </p:nvSpPr>
            <p:spPr>
              <a:xfrm>
                <a:off x="4320" y="4335"/>
                <a:ext cx="2370" cy="810"/>
              </a:xfrm>
              <a:prstGeom prst="parallelogram">
                <a:avLst>
                  <a:gd name="adj" fmla="val 73148"/>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scanf("");</a:t>
                </a:r>
                <a:endParaRPr sz="1800" dirty="0">
                  <a:latin typeface="Arial" panose="020B0604020202020204" pitchFamily="34" charset="0"/>
                  <a:ea typeface="Arial" panose="020B0604020202020204" pitchFamily="34" charset="0"/>
                </a:endParaRPr>
              </a:p>
            </p:txBody>
          </p:sp>
          <p:sp>
            <p:nvSpPr>
              <p:cNvPr id="29719" name="AutoShape 52"/>
              <p:cNvSpPr/>
              <p:nvPr/>
            </p:nvSpPr>
            <p:spPr>
              <a:xfrm>
                <a:off x="4695" y="5370"/>
                <a:ext cx="1215" cy="88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sz="900" dirty="0">
                    <a:latin typeface="Microsoft Himalaya" panose="01010100010101010101" charset="0"/>
                    <a:ea typeface="Arial" panose="020B0604020202020204" pitchFamily="34" charset="0"/>
                    <a:cs typeface="Microsoft Himalaya" panose="01010100010101010101" charset="0"/>
                  </a:rPr>
                  <a:t>case 1</a:t>
                </a:r>
                <a:r>
                  <a:rPr lang="en-US" sz="1800" dirty="0">
                    <a:latin typeface="Arial" panose="020B0604020202020204" pitchFamily="34" charset="0"/>
                    <a:ea typeface="Arial" panose="020B0604020202020204" pitchFamily="34" charset="0"/>
                  </a:rPr>
                  <a:t> </a:t>
                </a:r>
                <a:endParaRPr lang="en-US" sz="1800" dirty="0">
                  <a:latin typeface="Arial" panose="020B0604020202020204" pitchFamily="34" charset="0"/>
                  <a:ea typeface="Arial" panose="020B0604020202020204" pitchFamily="34" charset="0"/>
                </a:endParaRPr>
              </a:p>
            </p:txBody>
          </p:sp>
          <p:sp>
            <p:nvSpPr>
              <p:cNvPr id="29720" name="AutoShape 53"/>
              <p:cNvSpPr/>
              <p:nvPr/>
            </p:nvSpPr>
            <p:spPr>
              <a:xfrm>
                <a:off x="4695" y="6570"/>
                <a:ext cx="1215" cy="88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sz="1000" dirty="0">
                    <a:latin typeface="Microsoft Himalaya" panose="01010100010101010101" charset="0"/>
                    <a:ea typeface="Arial" panose="020B0604020202020204" pitchFamily="34" charset="0"/>
                    <a:cs typeface="Microsoft Himalaya" panose="01010100010101010101" charset="0"/>
                  </a:rPr>
                  <a:t>case 2</a:t>
                </a:r>
                <a:endParaRPr lang="en-US" sz="1000" dirty="0">
                  <a:latin typeface="Microsoft Himalaya" panose="01010100010101010101" charset="0"/>
                  <a:ea typeface="Arial" panose="020B0604020202020204" pitchFamily="34" charset="0"/>
                  <a:cs typeface="Microsoft Himalaya" panose="01010100010101010101" charset="0"/>
                </a:endParaRPr>
              </a:p>
            </p:txBody>
          </p:sp>
          <p:sp>
            <p:nvSpPr>
              <p:cNvPr id="29721" name="AutoShape 54"/>
              <p:cNvSpPr/>
              <p:nvPr/>
            </p:nvSpPr>
            <p:spPr>
              <a:xfrm>
                <a:off x="4695" y="7680"/>
                <a:ext cx="1215" cy="88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sz="900" dirty="0">
                    <a:latin typeface="Microsoft Himalaya" panose="01010100010101010101" charset="0"/>
                    <a:ea typeface="Arial" panose="020B0604020202020204" pitchFamily="34" charset="0"/>
                    <a:cs typeface="Microsoft Himalaya" panose="01010100010101010101" charset="0"/>
                  </a:rPr>
                  <a:t>case 3</a:t>
                </a:r>
                <a:endParaRPr lang="en-US" sz="900" dirty="0">
                  <a:latin typeface="Microsoft Himalaya" panose="01010100010101010101" charset="0"/>
                  <a:ea typeface="Arial" panose="020B0604020202020204" pitchFamily="34" charset="0"/>
                  <a:cs typeface="Microsoft Himalaya" panose="01010100010101010101" charset="0"/>
                </a:endParaRPr>
              </a:p>
            </p:txBody>
          </p:sp>
          <p:sp>
            <p:nvSpPr>
              <p:cNvPr id="29722" name="AutoShape 55"/>
              <p:cNvSpPr/>
              <p:nvPr/>
            </p:nvSpPr>
            <p:spPr>
              <a:xfrm>
                <a:off x="4703" y="8850"/>
                <a:ext cx="1215" cy="88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sz="900" dirty="0">
                    <a:latin typeface="Microsoft Himalaya" panose="01010100010101010101" charset="0"/>
                    <a:ea typeface="Arial" panose="020B0604020202020204" pitchFamily="34" charset="0"/>
                    <a:cs typeface="Microsoft Himalaya" panose="01010100010101010101" charset="0"/>
                  </a:rPr>
                  <a:t>default</a:t>
                </a:r>
                <a:endParaRPr lang="en-US" sz="900" dirty="0">
                  <a:latin typeface="Microsoft Himalaya" panose="01010100010101010101" charset="0"/>
                  <a:ea typeface="Arial" panose="020B0604020202020204" pitchFamily="34" charset="0"/>
                  <a:cs typeface="Microsoft Himalaya" panose="01010100010101010101" charset="0"/>
                </a:endParaRPr>
              </a:p>
            </p:txBody>
          </p:sp>
          <p:sp>
            <p:nvSpPr>
              <p:cNvPr id="29724" name="AutoShape 57"/>
              <p:cNvSpPr/>
              <p:nvPr/>
            </p:nvSpPr>
            <p:spPr>
              <a:xfrm>
                <a:off x="7338" y="5505"/>
                <a:ext cx="2370" cy="615"/>
              </a:xfrm>
              <a:prstGeom prst="parallelogram">
                <a:avLst>
                  <a:gd name="adj" fmla="val 93494"/>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sp>
            <p:nvSpPr>
              <p:cNvPr id="29725" name="AutoShape 58"/>
              <p:cNvSpPr/>
              <p:nvPr/>
            </p:nvSpPr>
            <p:spPr>
              <a:xfrm>
                <a:off x="9936" y="3174"/>
                <a:ext cx="1439" cy="1609"/>
              </a:xfrm>
              <a:prstGeom prst="parallelogram">
                <a:avLst>
                  <a:gd name="adj" fmla="val 52777"/>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000" dirty="0">
                  <a:latin typeface="Times New Roman" panose="02020603050405020304" pitchFamily="18" charset="0"/>
                  <a:cs typeface="Arial" panose="020B0604020202020204" pitchFamily="34" charset="0"/>
                </a:endParaRPr>
              </a:p>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sp>
            <p:nvSpPr>
              <p:cNvPr id="29726" name="AutoShape 59"/>
              <p:cNvSpPr/>
              <p:nvPr/>
            </p:nvSpPr>
            <p:spPr>
              <a:xfrm>
                <a:off x="4185" y="9915"/>
                <a:ext cx="2370" cy="615"/>
              </a:xfrm>
              <a:prstGeom prst="parallelogram">
                <a:avLst>
                  <a:gd name="adj" fmla="val 96341"/>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sp>
            <p:nvSpPr>
              <p:cNvPr id="29727" name="Oval 60"/>
              <p:cNvSpPr/>
              <p:nvPr/>
            </p:nvSpPr>
            <p:spPr>
              <a:xfrm>
                <a:off x="4815" y="10935"/>
                <a:ext cx="1095" cy="630"/>
              </a:xfrm>
              <a:prstGeom prst="ellipse">
                <a:avLst/>
              </a:prstGeom>
              <a:solidFill>
                <a:srgbClr val="00FF99"/>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Stop</a:t>
                </a:r>
                <a:endParaRPr sz="1800" dirty="0">
                  <a:latin typeface="Arial" panose="020B0604020202020204" pitchFamily="34" charset="0"/>
                  <a:ea typeface="Arial" panose="020B0604020202020204" pitchFamily="34" charset="0"/>
                </a:endParaRPr>
              </a:p>
            </p:txBody>
          </p:sp>
          <p:cxnSp>
            <p:nvCxnSpPr>
              <p:cNvPr id="29728" name="AutoShape 61"/>
              <p:cNvCxnSpPr/>
              <p:nvPr/>
            </p:nvCxnSpPr>
            <p:spPr>
              <a:xfrm>
                <a:off x="5325" y="2760"/>
                <a:ext cx="0" cy="270"/>
              </a:xfrm>
              <a:prstGeom prst="straightConnector1">
                <a:avLst/>
              </a:prstGeom>
              <a:ln w="9525" cap="flat" cmpd="sng">
                <a:solidFill>
                  <a:srgbClr val="000000"/>
                </a:solidFill>
                <a:prstDash val="solid"/>
                <a:headEnd type="none" w="med" len="med"/>
                <a:tailEnd type="triangle" w="med" len="med"/>
              </a:ln>
            </p:spPr>
          </p:cxnSp>
          <p:cxnSp>
            <p:nvCxnSpPr>
              <p:cNvPr id="29729" name="AutoShape 62"/>
              <p:cNvCxnSpPr/>
              <p:nvPr/>
            </p:nvCxnSpPr>
            <p:spPr>
              <a:xfrm>
                <a:off x="5325" y="4050"/>
                <a:ext cx="0" cy="285"/>
              </a:xfrm>
              <a:prstGeom prst="straightConnector1">
                <a:avLst/>
              </a:prstGeom>
              <a:ln w="9525" cap="flat" cmpd="sng">
                <a:solidFill>
                  <a:srgbClr val="000000"/>
                </a:solidFill>
                <a:prstDash val="solid"/>
                <a:headEnd type="none" w="med" len="med"/>
                <a:tailEnd type="triangle" w="med" len="med"/>
              </a:ln>
            </p:spPr>
          </p:cxnSp>
          <p:cxnSp>
            <p:nvCxnSpPr>
              <p:cNvPr id="29730" name="AutoShape 63"/>
              <p:cNvCxnSpPr/>
              <p:nvPr/>
            </p:nvCxnSpPr>
            <p:spPr>
              <a:xfrm>
                <a:off x="5325" y="5145"/>
                <a:ext cx="0" cy="255"/>
              </a:xfrm>
              <a:prstGeom prst="straightConnector1">
                <a:avLst/>
              </a:prstGeom>
              <a:ln w="9525" cap="flat" cmpd="sng">
                <a:solidFill>
                  <a:srgbClr val="000000"/>
                </a:solidFill>
                <a:prstDash val="solid"/>
                <a:headEnd type="none" w="med" len="med"/>
                <a:tailEnd type="triangle" w="med" len="med"/>
              </a:ln>
            </p:spPr>
          </p:cxnSp>
          <p:cxnSp>
            <p:nvCxnSpPr>
              <p:cNvPr id="29731" name="AutoShape 64"/>
              <p:cNvCxnSpPr/>
              <p:nvPr/>
            </p:nvCxnSpPr>
            <p:spPr>
              <a:xfrm>
                <a:off x="5325" y="6255"/>
                <a:ext cx="1" cy="315"/>
              </a:xfrm>
              <a:prstGeom prst="straightConnector1">
                <a:avLst/>
              </a:prstGeom>
              <a:ln w="9525" cap="flat" cmpd="sng">
                <a:solidFill>
                  <a:srgbClr val="000000"/>
                </a:solidFill>
                <a:prstDash val="solid"/>
                <a:headEnd type="none" w="med" len="med"/>
                <a:tailEnd type="triangle" w="med" len="med"/>
              </a:ln>
            </p:spPr>
          </p:cxnSp>
          <p:cxnSp>
            <p:nvCxnSpPr>
              <p:cNvPr id="29732" name="AutoShape 65"/>
              <p:cNvCxnSpPr/>
              <p:nvPr/>
            </p:nvCxnSpPr>
            <p:spPr>
              <a:xfrm>
                <a:off x="5325" y="7455"/>
                <a:ext cx="0" cy="225"/>
              </a:xfrm>
              <a:prstGeom prst="straightConnector1">
                <a:avLst/>
              </a:prstGeom>
              <a:ln w="9525" cap="flat" cmpd="sng">
                <a:solidFill>
                  <a:srgbClr val="000000"/>
                </a:solidFill>
                <a:prstDash val="solid"/>
                <a:headEnd type="none" w="med" len="med"/>
                <a:tailEnd type="triangle" w="med" len="med"/>
              </a:ln>
            </p:spPr>
          </p:cxnSp>
          <p:cxnSp>
            <p:nvCxnSpPr>
              <p:cNvPr id="29733" name="AutoShape 66"/>
              <p:cNvCxnSpPr/>
              <p:nvPr/>
            </p:nvCxnSpPr>
            <p:spPr>
              <a:xfrm>
                <a:off x="5325" y="8565"/>
                <a:ext cx="0" cy="285"/>
              </a:xfrm>
              <a:prstGeom prst="straightConnector1">
                <a:avLst/>
              </a:prstGeom>
              <a:ln w="9525" cap="flat" cmpd="sng">
                <a:solidFill>
                  <a:srgbClr val="000000"/>
                </a:solidFill>
                <a:prstDash val="solid"/>
                <a:headEnd type="none" w="med" len="med"/>
                <a:tailEnd type="triangle" w="med" len="med"/>
              </a:ln>
            </p:spPr>
          </p:cxnSp>
          <p:cxnSp>
            <p:nvCxnSpPr>
              <p:cNvPr id="29734" name="AutoShape 67"/>
              <p:cNvCxnSpPr/>
              <p:nvPr/>
            </p:nvCxnSpPr>
            <p:spPr>
              <a:xfrm>
                <a:off x="5325" y="9735"/>
                <a:ext cx="0" cy="180"/>
              </a:xfrm>
              <a:prstGeom prst="straightConnector1">
                <a:avLst/>
              </a:prstGeom>
              <a:ln w="9525" cap="flat" cmpd="sng">
                <a:solidFill>
                  <a:srgbClr val="000000"/>
                </a:solidFill>
                <a:prstDash val="solid"/>
                <a:headEnd type="none" w="med" len="med"/>
                <a:tailEnd type="triangle" w="med" len="med"/>
              </a:ln>
            </p:spPr>
          </p:cxnSp>
          <p:cxnSp>
            <p:nvCxnSpPr>
              <p:cNvPr id="29735" name="AutoShape 68"/>
              <p:cNvCxnSpPr/>
              <p:nvPr/>
            </p:nvCxnSpPr>
            <p:spPr>
              <a:xfrm>
                <a:off x="5325" y="10530"/>
                <a:ext cx="0" cy="405"/>
              </a:xfrm>
              <a:prstGeom prst="straightConnector1">
                <a:avLst/>
              </a:prstGeom>
              <a:ln w="9525" cap="flat" cmpd="sng">
                <a:solidFill>
                  <a:srgbClr val="000000"/>
                </a:solidFill>
                <a:prstDash val="solid"/>
                <a:headEnd type="none" w="med" len="med"/>
                <a:tailEnd type="triangle" w="med" len="med"/>
              </a:ln>
            </p:spPr>
          </p:cxnSp>
          <p:cxnSp>
            <p:nvCxnSpPr>
              <p:cNvPr id="29736" name="AutoShape 69"/>
              <p:cNvCxnSpPr/>
              <p:nvPr/>
            </p:nvCxnSpPr>
            <p:spPr>
              <a:xfrm flipV="1">
                <a:off x="5832" y="5784"/>
                <a:ext cx="357" cy="18"/>
              </a:xfrm>
              <a:prstGeom prst="straightConnector1">
                <a:avLst/>
              </a:prstGeom>
              <a:ln w="9525" cap="flat" cmpd="sng">
                <a:solidFill>
                  <a:srgbClr val="000000"/>
                </a:solidFill>
                <a:prstDash val="solid"/>
                <a:headEnd type="none" w="med" len="med"/>
                <a:tailEnd type="triangle" w="med" len="med"/>
              </a:ln>
            </p:spPr>
          </p:cxnSp>
          <p:cxnSp>
            <p:nvCxnSpPr>
              <p:cNvPr id="29738" name="AutoShape 71"/>
              <p:cNvCxnSpPr/>
              <p:nvPr/>
            </p:nvCxnSpPr>
            <p:spPr>
              <a:xfrm>
                <a:off x="9279" y="5812"/>
                <a:ext cx="480" cy="0"/>
              </a:xfrm>
              <a:prstGeom prst="straightConnector1">
                <a:avLst/>
              </a:prstGeom>
              <a:ln w="9525" cap="flat" cmpd="sng">
                <a:solidFill>
                  <a:srgbClr val="000000"/>
                </a:solidFill>
                <a:prstDash val="solid"/>
                <a:headEnd type="none" w="med" len="med"/>
                <a:tailEnd type="triangle" w="med" len="med"/>
              </a:ln>
            </p:spPr>
          </p:cxnSp>
          <p:cxnSp>
            <p:nvCxnSpPr>
              <p:cNvPr id="29740" name="AutoShape 73"/>
              <p:cNvCxnSpPr/>
              <p:nvPr/>
            </p:nvCxnSpPr>
            <p:spPr>
              <a:xfrm>
                <a:off x="14098" y="7065"/>
                <a:ext cx="255" cy="0"/>
              </a:xfrm>
              <a:prstGeom prst="straightConnector1">
                <a:avLst/>
              </a:prstGeom>
              <a:ln w="9525" cap="flat" cmpd="sng">
                <a:solidFill>
                  <a:srgbClr val="000000"/>
                </a:solidFill>
                <a:prstDash val="solid"/>
                <a:headEnd type="none" w="med" len="med"/>
                <a:tailEnd type="triangle" w="med" len="med"/>
              </a:ln>
            </p:spPr>
          </p:cxnSp>
          <p:cxnSp>
            <p:nvCxnSpPr>
              <p:cNvPr id="29741" name="AutoShape 74"/>
              <p:cNvCxnSpPr/>
              <p:nvPr/>
            </p:nvCxnSpPr>
            <p:spPr>
              <a:xfrm flipH="1">
                <a:off x="5326" y="10601"/>
                <a:ext cx="11082" cy="19"/>
              </a:xfrm>
              <a:prstGeom prst="straightConnector1">
                <a:avLst/>
              </a:prstGeom>
              <a:ln w="9525" cap="flat" cmpd="sng">
                <a:solidFill>
                  <a:srgbClr val="000000"/>
                </a:solidFill>
                <a:prstDash val="solid"/>
                <a:headEnd type="none" w="med" len="med"/>
                <a:tailEnd type="triangle" w="med" len="med"/>
              </a:ln>
            </p:spPr>
          </p:cxnSp>
        </p:grpSp>
        <p:sp>
          <p:nvSpPr>
            <p:cNvPr id="29708" name="Text Box 76"/>
            <p:cNvSpPr txBox="1"/>
            <p:nvPr/>
          </p:nvSpPr>
          <p:spPr>
            <a:xfrm>
              <a:off x="4695" y="6255"/>
              <a:ext cx="390" cy="39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ts val="1000"/>
                </a:spcAft>
                <a:buFontTx/>
                <a:buNone/>
              </a:pPr>
              <a:r>
                <a:rPr sz="1000" dirty="0">
                  <a:cs typeface="Arial" panose="020B0604020202020204" pitchFamily="34" charset="0"/>
                </a:rPr>
                <a:t>F</a:t>
              </a:r>
              <a:endParaRPr sz="1800" dirty="0">
                <a:latin typeface="Arial" panose="020B0604020202020204" pitchFamily="34" charset="0"/>
                <a:ea typeface="Arial" panose="020B0604020202020204" pitchFamily="34" charset="0"/>
              </a:endParaRPr>
            </a:p>
          </p:txBody>
        </p:sp>
        <p:sp>
          <p:nvSpPr>
            <p:cNvPr id="29710" name="Text Box 78"/>
            <p:cNvSpPr txBox="1"/>
            <p:nvPr/>
          </p:nvSpPr>
          <p:spPr>
            <a:xfrm>
              <a:off x="5804" y="5362"/>
              <a:ext cx="390" cy="39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ts val="1000"/>
                </a:spcAft>
                <a:buFontTx/>
                <a:buNone/>
              </a:pPr>
              <a:r>
                <a:rPr sz="1000" dirty="0">
                  <a:cs typeface="Arial" panose="020B0604020202020204" pitchFamily="34" charset="0"/>
                </a:rPr>
                <a:t>T</a:t>
              </a:r>
              <a:endParaRPr sz="1800" dirty="0">
                <a:latin typeface="Arial" panose="020B0604020202020204" pitchFamily="34" charset="0"/>
                <a:ea typeface="Arial" panose="020B0604020202020204" pitchFamily="34" charset="0"/>
              </a:endParaRPr>
            </a:p>
          </p:txBody>
        </p:sp>
      </p:grpSp>
      <p:sp>
        <p:nvSpPr>
          <p:cNvPr id="53" name="AutoShape 57"/>
          <p:cNvSpPr/>
          <p:nvPr/>
        </p:nvSpPr>
        <p:spPr>
          <a:xfrm>
            <a:off x="5567370" y="3474632"/>
            <a:ext cx="1679944" cy="350790"/>
          </a:xfrm>
          <a:prstGeom prst="parallelogram">
            <a:avLst>
              <a:gd name="adj" fmla="val 93494"/>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sp>
        <p:nvSpPr>
          <p:cNvPr id="54" name="AutoShape 57"/>
          <p:cNvSpPr/>
          <p:nvPr/>
        </p:nvSpPr>
        <p:spPr>
          <a:xfrm>
            <a:off x="5592770" y="4074072"/>
            <a:ext cx="1679944" cy="350790"/>
          </a:xfrm>
          <a:prstGeom prst="parallelogram">
            <a:avLst>
              <a:gd name="adj" fmla="val 93494"/>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cxnSp>
        <p:nvCxnSpPr>
          <p:cNvPr id="57" name="AutoShape 47"/>
          <p:cNvCxnSpPr/>
          <p:nvPr/>
        </p:nvCxnSpPr>
        <p:spPr>
          <a:xfrm>
            <a:off x="12122150" y="2790190"/>
            <a:ext cx="8890" cy="2828290"/>
          </a:xfrm>
          <a:prstGeom prst="straightConnector1">
            <a:avLst/>
          </a:prstGeom>
          <a:ln w="9525" cap="flat" cmpd="sng">
            <a:solidFill>
              <a:srgbClr val="000000"/>
            </a:solidFill>
            <a:prstDash val="solid"/>
            <a:headEnd type="none" w="med" len="med"/>
            <a:tailEnd type="triangle" w="med" len="med"/>
          </a:ln>
        </p:spPr>
      </p:cxnSp>
      <p:sp>
        <p:nvSpPr>
          <p:cNvPr id="59" name="AutoShape 52"/>
          <p:cNvSpPr/>
          <p:nvPr/>
        </p:nvSpPr>
        <p:spPr>
          <a:xfrm>
            <a:off x="7390765" y="2684780"/>
            <a:ext cx="634365"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60" name="AutoShape 52"/>
          <p:cNvSpPr/>
          <p:nvPr/>
        </p:nvSpPr>
        <p:spPr>
          <a:xfrm>
            <a:off x="8244205" y="2702560"/>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61" name="AutoShape 52"/>
          <p:cNvSpPr/>
          <p:nvPr/>
        </p:nvSpPr>
        <p:spPr>
          <a:xfrm>
            <a:off x="7287260" y="3397885"/>
            <a:ext cx="63373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62" name="AutoShape 52"/>
          <p:cNvSpPr/>
          <p:nvPr/>
        </p:nvSpPr>
        <p:spPr>
          <a:xfrm>
            <a:off x="8153400" y="3389630"/>
            <a:ext cx="63246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63" name="AutoShape 52"/>
          <p:cNvSpPr/>
          <p:nvPr/>
        </p:nvSpPr>
        <p:spPr>
          <a:xfrm>
            <a:off x="7287260" y="4032250"/>
            <a:ext cx="633095"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64" name="AutoShape 52"/>
          <p:cNvSpPr/>
          <p:nvPr/>
        </p:nvSpPr>
        <p:spPr>
          <a:xfrm>
            <a:off x="8139430" y="4051300"/>
            <a:ext cx="628015"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65" name="Flowchart: Process 64"/>
          <p:cNvSpPr/>
          <p:nvPr/>
        </p:nvSpPr>
        <p:spPr>
          <a:xfrm>
            <a:off x="4865370" y="2744470"/>
            <a:ext cx="537845" cy="4064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6" name="Flowchart: Process 65"/>
          <p:cNvSpPr/>
          <p:nvPr/>
        </p:nvSpPr>
        <p:spPr>
          <a:xfrm>
            <a:off x="4865370" y="3418840"/>
            <a:ext cx="537845" cy="4064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7" name="Flowchart: Process 66"/>
          <p:cNvSpPr/>
          <p:nvPr/>
        </p:nvSpPr>
        <p:spPr>
          <a:xfrm>
            <a:off x="4865370" y="4057015"/>
            <a:ext cx="537845" cy="4064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8" name="Text Box 75"/>
          <p:cNvSpPr txBox="1"/>
          <p:nvPr/>
        </p:nvSpPr>
        <p:spPr>
          <a:xfrm>
            <a:off x="4565594" y="3351687"/>
            <a:ext cx="278059" cy="22245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ts val="1000"/>
              </a:spcAft>
              <a:buFontTx/>
              <a:buNone/>
            </a:pPr>
            <a:r>
              <a:rPr sz="1000" dirty="0">
                <a:cs typeface="Arial" panose="020B0604020202020204" pitchFamily="34" charset="0"/>
              </a:rPr>
              <a:t>T</a:t>
            </a:r>
            <a:endParaRPr sz="1000" dirty="0">
              <a:cs typeface="Arial" panose="020B0604020202020204" pitchFamily="34" charset="0"/>
            </a:endParaRPr>
          </a:p>
          <a:p>
            <a:pPr marL="0" lvl="0" indent="0" eaLnBrk="1" hangingPunct="1">
              <a:spcBef>
                <a:spcPct val="0"/>
              </a:spcBef>
              <a:buFontTx/>
              <a:buNone/>
            </a:pPr>
            <a:endParaRPr sz="1800" dirty="0">
              <a:latin typeface="Arial" panose="020B0604020202020204" pitchFamily="34" charset="0"/>
              <a:ea typeface="Arial" panose="020B0604020202020204" pitchFamily="34" charset="0"/>
            </a:endParaRPr>
          </a:p>
        </p:txBody>
      </p:sp>
      <p:sp>
        <p:nvSpPr>
          <p:cNvPr id="69" name="Text Box 76"/>
          <p:cNvSpPr txBox="1"/>
          <p:nvPr/>
        </p:nvSpPr>
        <p:spPr>
          <a:xfrm>
            <a:off x="3760363" y="3874952"/>
            <a:ext cx="278059" cy="22245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ts val="1000"/>
              </a:spcAft>
              <a:buFontTx/>
              <a:buNone/>
            </a:pPr>
            <a:r>
              <a:rPr sz="1000" dirty="0">
                <a:cs typeface="Arial" panose="020B0604020202020204" pitchFamily="34" charset="0"/>
              </a:rPr>
              <a:t>F</a:t>
            </a:r>
            <a:endParaRPr sz="1800" dirty="0">
              <a:latin typeface="Arial" panose="020B0604020202020204" pitchFamily="34" charset="0"/>
              <a:ea typeface="Arial" panose="020B0604020202020204" pitchFamily="34" charset="0"/>
            </a:endParaRPr>
          </a:p>
        </p:txBody>
      </p:sp>
      <p:sp>
        <p:nvSpPr>
          <p:cNvPr id="70" name="Text Box 76"/>
          <p:cNvSpPr txBox="1"/>
          <p:nvPr/>
        </p:nvSpPr>
        <p:spPr>
          <a:xfrm>
            <a:off x="3694323" y="4508047"/>
            <a:ext cx="278059" cy="22245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spcAft>
                <a:spcPts val="1000"/>
              </a:spcAft>
              <a:buFontTx/>
              <a:buNone/>
            </a:pPr>
            <a:r>
              <a:rPr sz="1000" dirty="0">
                <a:cs typeface="Arial" panose="020B0604020202020204" pitchFamily="34" charset="0"/>
              </a:rPr>
              <a:t>F</a:t>
            </a:r>
            <a:endParaRPr sz="1800" dirty="0">
              <a:latin typeface="Arial" panose="020B0604020202020204" pitchFamily="34" charset="0"/>
              <a:ea typeface="Arial" panose="020B0604020202020204" pitchFamily="34" charset="0"/>
            </a:endParaRPr>
          </a:p>
        </p:txBody>
      </p:sp>
      <p:cxnSp>
        <p:nvCxnSpPr>
          <p:cNvPr id="72" name="AutoShape 69"/>
          <p:cNvCxnSpPr>
            <a:stCxn id="65" idx="3"/>
          </p:cNvCxnSpPr>
          <p:nvPr/>
        </p:nvCxnSpPr>
        <p:spPr>
          <a:xfrm flipV="1">
            <a:off x="5403215" y="2943225"/>
            <a:ext cx="401320" cy="4445"/>
          </a:xfrm>
          <a:prstGeom prst="straightConnector1">
            <a:avLst/>
          </a:prstGeom>
          <a:ln w="9525" cap="flat" cmpd="sng">
            <a:solidFill>
              <a:srgbClr val="000000"/>
            </a:solidFill>
            <a:prstDash val="solid"/>
            <a:headEnd type="none" w="med" len="med"/>
            <a:tailEnd type="triangle" w="med" len="med"/>
          </a:ln>
        </p:spPr>
      </p:cxnSp>
      <p:cxnSp>
        <p:nvCxnSpPr>
          <p:cNvPr id="73" name="AutoShape 69"/>
          <p:cNvCxnSpPr>
            <a:stCxn id="66" idx="3"/>
          </p:cNvCxnSpPr>
          <p:nvPr/>
        </p:nvCxnSpPr>
        <p:spPr>
          <a:xfrm>
            <a:off x="5403215" y="3622040"/>
            <a:ext cx="351790" cy="3810"/>
          </a:xfrm>
          <a:prstGeom prst="straightConnector1">
            <a:avLst/>
          </a:prstGeom>
          <a:ln w="9525" cap="flat" cmpd="sng">
            <a:solidFill>
              <a:srgbClr val="000000"/>
            </a:solidFill>
            <a:prstDash val="solid"/>
            <a:headEnd type="none" w="med" len="med"/>
            <a:tailEnd type="triangle" w="med" len="med"/>
          </a:ln>
        </p:spPr>
      </p:cxnSp>
      <p:cxnSp>
        <p:nvCxnSpPr>
          <p:cNvPr id="74" name="AutoShape 69"/>
          <p:cNvCxnSpPr>
            <a:stCxn id="67" idx="3"/>
          </p:cNvCxnSpPr>
          <p:nvPr/>
        </p:nvCxnSpPr>
        <p:spPr>
          <a:xfrm flipV="1">
            <a:off x="5403215" y="4253865"/>
            <a:ext cx="350520" cy="6350"/>
          </a:xfrm>
          <a:prstGeom prst="straightConnector1">
            <a:avLst/>
          </a:prstGeom>
          <a:ln w="9525" cap="flat" cmpd="sng">
            <a:solidFill>
              <a:srgbClr val="000000"/>
            </a:solidFill>
            <a:prstDash val="solid"/>
            <a:headEnd type="none" w="med" len="med"/>
            <a:tailEnd type="triangle" w="med" len="med"/>
          </a:ln>
        </p:spPr>
      </p:cxnSp>
      <p:cxnSp>
        <p:nvCxnSpPr>
          <p:cNvPr id="75" name="AutoShape 69"/>
          <p:cNvCxnSpPr/>
          <p:nvPr/>
        </p:nvCxnSpPr>
        <p:spPr>
          <a:xfrm flipV="1">
            <a:off x="7068185" y="3648710"/>
            <a:ext cx="219075" cy="3175"/>
          </a:xfrm>
          <a:prstGeom prst="straightConnector1">
            <a:avLst/>
          </a:prstGeom>
          <a:ln w="9525" cap="flat" cmpd="sng">
            <a:solidFill>
              <a:srgbClr val="000000"/>
            </a:solidFill>
            <a:prstDash val="solid"/>
            <a:headEnd type="none" w="med" len="med"/>
            <a:tailEnd type="triangle" w="med" len="med"/>
          </a:ln>
        </p:spPr>
      </p:cxnSp>
      <p:cxnSp>
        <p:nvCxnSpPr>
          <p:cNvPr id="76" name="AutoShape 69"/>
          <p:cNvCxnSpPr/>
          <p:nvPr/>
        </p:nvCxnSpPr>
        <p:spPr>
          <a:xfrm flipV="1">
            <a:off x="7068185" y="4295775"/>
            <a:ext cx="219075" cy="3175"/>
          </a:xfrm>
          <a:prstGeom prst="straightConnector1">
            <a:avLst/>
          </a:prstGeom>
          <a:ln w="9525" cap="flat" cmpd="sng">
            <a:solidFill>
              <a:srgbClr val="000000"/>
            </a:solidFill>
            <a:prstDash val="solid"/>
            <a:headEnd type="none" w="med" len="med"/>
            <a:tailEnd type="triangle" w="med" len="med"/>
          </a:ln>
        </p:spPr>
      </p:cxnSp>
      <p:cxnSp>
        <p:nvCxnSpPr>
          <p:cNvPr id="77" name="AutoShape 69"/>
          <p:cNvCxnSpPr/>
          <p:nvPr/>
        </p:nvCxnSpPr>
        <p:spPr>
          <a:xfrm flipV="1">
            <a:off x="8025130" y="2953385"/>
            <a:ext cx="219075" cy="3175"/>
          </a:xfrm>
          <a:prstGeom prst="straightConnector1">
            <a:avLst/>
          </a:prstGeom>
          <a:ln w="9525" cap="flat" cmpd="sng">
            <a:solidFill>
              <a:srgbClr val="000000"/>
            </a:solidFill>
            <a:prstDash val="solid"/>
            <a:headEnd type="none" w="med" len="med"/>
            <a:tailEnd type="triangle" w="med" len="med"/>
          </a:ln>
        </p:spPr>
      </p:cxnSp>
      <p:cxnSp>
        <p:nvCxnSpPr>
          <p:cNvPr id="78" name="AutoShape 69"/>
          <p:cNvCxnSpPr/>
          <p:nvPr/>
        </p:nvCxnSpPr>
        <p:spPr>
          <a:xfrm flipV="1">
            <a:off x="7920355" y="3639820"/>
            <a:ext cx="219075" cy="3175"/>
          </a:xfrm>
          <a:prstGeom prst="straightConnector1">
            <a:avLst/>
          </a:prstGeom>
          <a:ln w="9525" cap="flat" cmpd="sng">
            <a:solidFill>
              <a:srgbClr val="000000"/>
            </a:solidFill>
            <a:prstDash val="solid"/>
            <a:headEnd type="none" w="med" len="med"/>
            <a:tailEnd type="triangle" w="med" len="med"/>
          </a:ln>
        </p:spPr>
      </p:cxnSp>
      <p:cxnSp>
        <p:nvCxnSpPr>
          <p:cNvPr id="79" name="AutoShape 69"/>
          <p:cNvCxnSpPr/>
          <p:nvPr/>
        </p:nvCxnSpPr>
        <p:spPr>
          <a:xfrm flipV="1">
            <a:off x="7920355" y="4292600"/>
            <a:ext cx="219075" cy="3175"/>
          </a:xfrm>
          <a:prstGeom prst="straightConnector1">
            <a:avLst/>
          </a:prstGeom>
          <a:ln w="9525" cap="flat" cmpd="sng">
            <a:solidFill>
              <a:srgbClr val="000000"/>
            </a:solidFill>
            <a:prstDash val="solid"/>
            <a:headEnd type="none" w="med" len="med"/>
            <a:tailEnd type="triangle" w="med" len="med"/>
          </a:ln>
        </p:spPr>
      </p:cxnSp>
      <p:cxnSp>
        <p:nvCxnSpPr>
          <p:cNvPr id="80" name="AutoShape 69"/>
          <p:cNvCxnSpPr/>
          <p:nvPr/>
        </p:nvCxnSpPr>
        <p:spPr>
          <a:xfrm flipV="1">
            <a:off x="8785860" y="4302125"/>
            <a:ext cx="219075" cy="3175"/>
          </a:xfrm>
          <a:prstGeom prst="straightConnector1">
            <a:avLst/>
          </a:prstGeom>
          <a:ln w="9525" cap="flat" cmpd="sng">
            <a:solidFill>
              <a:srgbClr val="000000"/>
            </a:solidFill>
            <a:prstDash val="solid"/>
            <a:headEnd type="none" w="med" len="med"/>
            <a:tailEnd type="triangle" w="med" len="med"/>
          </a:ln>
        </p:spPr>
      </p:cxnSp>
      <p:cxnSp>
        <p:nvCxnSpPr>
          <p:cNvPr id="81" name="AutoShape 69"/>
          <p:cNvCxnSpPr/>
          <p:nvPr/>
        </p:nvCxnSpPr>
        <p:spPr>
          <a:xfrm flipV="1">
            <a:off x="8789035" y="3636645"/>
            <a:ext cx="219075" cy="3175"/>
          </a:xfrm>
          <a:prstGeom prst="straightConnector1">
            <a:avLst/>
          </a:prstGeom>
          <a:ln w="9525" cap="flat" cmpd="sng">
            <a:solidFill>
              <a:srgbClr val="000000"/>
            </a:solidFill>
            <a:prstDash val="solid"/>
            <a:headEnd type="none" w="med" len="med"/>
            <a:tailEnd type="triangle" w="med" len="med"/>
          </a:ln>
        </p:spPr>
      </p:cxnSp>
      <p:cxnSp>
        <p:nvCxnSpPr>
          <p:cNvPr id="82" name="AutoShape 69"/>
          <p:cNvCxnSpPr/>
          <p:nvPr/>
        </p:nvCxnSpPr>
        <p:spPr>
          <a:xfrm flipV="1">
            <a:off x="8873490" y="2940050"/>
            <a:ext cx="219075" cy="3175"/>
          </a:xfrm>
          <a:prstGeom prst="straightConnector1">
            <a:avLst/>
          </a:prstGeom>
          <a:ln w="9525" cap="flat" cmpd="sng">
            <a:solidFill>
              <a:srgbClr val="000000"/>
            </a:solidFill>
            <a:prstDash val="solid"/>
            <a:headEnd type="none" w="med" len="med"/>
            <a:tailEnd type="triangle" w="med" len="med"/>
          </a:ln>
        </p:spPr>
      </p:cxnSp>
      <p:cxnSp>
        <p:nvCxnSpPr>
          <p:cNvPr id="83" name="AutoShape 69"/>
          <p:cNvCxnSpPr/>
          <p:nvPr/>
        </p:nvCxnSpPr>
        <p:spPr>
          <a:xfrm flipV="1">
            <a:off x="9633585" y="4302125"/>
            <a:ext cx="219075" cy="3175"/>
          </a:xfrm>
          <a:prstGeom prst="straightConnector1">
            <a:avLst/>
          </a:prstGeom>
          <a:ln w="9525" cap="flat" cmpd="sng">
            <a:solidFill>
              <a:srgbClr val="000000"/>
            </a:solidFill>
            <a:prstDash val="solid"/>
            <a:headEnd type="none" w="med" len="med"/>
            <a:tailEnd type="triangle" w="med" len="med"/>
          </a:ln>
        </p:spPr>
      </p:cxnSp>
      <p:cxnSp>
        <p:nvCxnSpPr>
          <p:cNvPr id="84" name="AutoShape 69"/>
          <p:cNvCxnSpPr/>
          <p:nvPr/>
        </p:nvCxnSpPr>
        <p:spPr>
          <a:xfrm flipV="1">
            <a:off x="9721215" y="2945765"/>
            <a:ext cx="219075" cy="3175"/>
          </a:xfrm>
          <a:prstGeom prst="straightConnector1">
            <a:avLst/>
          </a:prstGeom>
          <a:ln w="9525" cap="flat" cmpd="sng">
            <a:solidFill>
              <a:srgbClr val="000000"/>
            </a:solidFill>
            <a:prstDash val="solid"/>
            <a:headEnd type="none" w="med" len="med"/>
            <a:tailEnd type="triangle" w="med" len="med"/>
          </a:ln>
        </p:spPr>
      </p:cxnSp>
      <p:cxnSp>
        <p:nvCxnSpPr>
          <p:cNvPr id="85" name="AutoShape 69"/>
          <p:cNvCxnSpPr/>
          <p:nvPr/>
        </p:nvCxnSpPr>
        <p:spPr>
          <a:xfrm flipV="1">
            <a:off x="9636760" y="3645535"/>
            <a:ext cx="219075" cy="3175"/>
          </a:xfrm>
          <a:prstGeom prst="straightConnector1">
            <a:avLst/>
          </a:prstGeom>
          <a:ln w="9525" cap="flat" cmpd="sng">
            <a:solidFill>
              <a:srgbClr val="000000"/>
            </a:solidFill>
            <a:prstDash val="solid"/>
            <a:headEnd type="none" w="med" len="med"/>
            <a:tailEnd type="triangle" w="med" len="med"/>
          </a:ln>
        </p:spPr>
      </p:cxnSp>
      <p:sp>
        <p:nvSpPr>
          <p:cNvPr id="123" name="Flowchart: Process 122"/>
          <p:cNvSpPr/>
          <p:nvPr/>
        </p:nvSpPr>
        <p:spPr>
          <a:xfrm>
            <a:off x="11456035" y="2723515"/>
            <a:ext cx="537845" cy="4064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4" name="Flowchart: Process 123"/>
          <p:cNvSpPr/>
          <p:nvPr/>
        </p:nvSpPr>
        <p:spPr>
          <a:xfrm>
            <a:off x="11456035" y="3439160"/>
            <a:ext cx="537845" cy="4064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5" name="Flowchart: Process 124"/>
          <p:cNvSpPr/>
          <p:nvPr/>
        </p:nvSpPr>
        <p:spPr>
          <a:xfrm>
            <a:off x="11456035" y="4053840"/>
            <a:ext cx="537845" cy="406400"/>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6" name="AutoShape 52"/>
          <p:cNvSpPr/>
          <p:nvPr/>
        </p:nvSpPr>
        <p:spPr>
          <a:xfrm>
            <a:off x="9092565" y="2694940"/>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127" name="AutoShape 52"/>
          <p:cNvSpPr/>
          <p:nvPr/>
        </p:nvSpPr>
        <p:spPr>
          <a:xfrm>
            <a:off x="9008110" y="3385820"/>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128" name="AutoShape 52"/>
          <p:cNvSpPr/>
          <p:nvPr/>
        </p:nvSpPr>
        <p:spPr>
          <a:xfrm>
            <a:off x="9004935" y="4041775"/>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129" name="AutoShape 52"/>
          <p:cNvSpPr/>
          <p:nvPr/>
        </p:nvSpPr>
        <p:spPr>
          <a:xfrm>
            <a:off x="9914890" y="2702560"/>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130" name="AutoShape 52"/>
          <p:cNvSpPr/>
          <p:nvPr/>
        </p:nvSpPr>
        <p:spPr>
          <a:xfrm>
            <a:off x="9855835" y="3394710"/>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131" name="AutoShape 52"/>
          <p:cNvSpPr/>
          <p:nvPr/>
        </p:nvSpPr>
        <p:spPr>
          <a:xfrm>
            <a:off x="9852660" y="4059555"/>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132" name="AutoShape 52"/>
          <p:cNvSpPr/>
          <p:nvPr/>
        </p:nvSpPr>
        <p:spPr>
          <a:xfrm>
            <a:off x="10666095" y="2702560"/>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133" name="AutoShape 52"/>
          <p:cNvSpPr/>
          <p:nvPr/>
        </p:nvSpPr>
        <p:spPr>
          <a:xfrm>
            <a:off x="10666095" y="3413125"/>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sp>
        <p:nvSpPr>
          <p:cNvPr id="134" name="AutoShape 52"/>
          <p:cNvSpPr/>
          <p:nvPr/>
        </p:nvSpPr>
        <p:spPr>
          <a:xfrm>
            <a:off x="10666095" y="4059555"/>
            <a:ext cx="628650" cy="504825"/>
          </a:xfrm>
          <a:prstGeom prst="diamond">
            <a:avLst/>
          </a:prstGeom>
          <a:solidFill>
            <a:srgbClr val="FF66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B?</a:t>
            </a:r>
            <a:endParaRPr sz="1800" dirty="0">
              <a:latin typeface="Arial" panose="020B0604020202020204" pitchFamily="34" charset="0"/>
              <a:ea typeface="Arial" panose="020B0604020202020204" pitchFamily="34" charset="0"/>
            </a:endParaRPr>
          </a:p>
        </p:txBody>
      </p:sp>
      <p:cxnSp>
        <p:nvCxnSpPr>
          <p:cNvPr id="172" name="AutoShape 47"/>
          <p:cNvCxnSpPr/>
          <p:nvPr/>
        </p:nvCxnSpPr>
        <p:spPr>
          <a:xfrm flipH="1">
            <a:off x="11451590" y="2948940"/>
            <a:ext cx="4445" cy="1975485"/>
          </a:xfrm>
          <a:prstGeom prst="straightConnector1">
            <a:avLst/>
          </a:prstGeom>
          <a:ln w="9525" cap="flat" cmpd="sng">
            <a:solidFill>
              <a:srgbClr val="000000"/>
            </a:solidFill>
            <a:prstDash val="solid"/>
            <a:headEnd type="none" w="med" len="med"/>
            <a:tailEnd type="triangle" w="med" len="med"/>
          </a:ln>
        </p:spPr>
      </p:cxnSp>
      <p:sp>
        <p:nvSpPr>
          <p:cNvPr id="173" name="AutoShape 58"/>
          <p:cNvSpPr/>
          <p:nvPr/>
        </p:nvSpPr>
        <p:spPr>
          <a:xfrm>
            <a:off x="10969625" y="1391920"/>
            <a:ext cx="1076960" cy="958850"/>
          </a:xfrm>
          <a:prstGeom prst="parallelogram">
            <a:avLst>
              <a:gd name="adj" fmla="val 52777"/>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000" dirty="0">
              <a:latin typeface="Times New Roman" panose="02020603050405020304" pitchFamily="18" charset="0"/>
              <a:cs typeface="Arial" panose="020B0604020202020204" pitchFamily="34" charset="0"/>
            </a:endParaRPr>
          </a:p>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sp>
        <p:nvSpPr>
          <p:cNvPr id="174" name="AutoShape 58"/>
          <p:cNvSpPr/>
          <p:nvPr/>
        </p:nvSpPr>
        <p:spPr>
          <a:xfrm>
            <a:off x="8383270" y="1412240"/>
            <a:ext cx="1025525" cy="959485"/>
          </a:xfrm>
          <a:prstGeom prst="parallelogram">
            <a:avLst>
              <a:gd name="adj" fmla="val 52777"/>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000" dirty="0">
              <a:latin typeface="Times New Roman" panose="02020603050405020304" pitchFamily="18" charset="0"/>
              <a:cs typeface="Arial" panose="020B0604020202020204" pitchFamily="34" charset="0"/>
            </a:endParaRPr>
          </a:p>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sp>
        <p:nvSpPr>
          <p:cNvPr id="175" name="AutoShape 58"/>
          <p:cNvSpPr/>
          <p:nvPr/>
        </p:nvSpPr>
        <p:spPr>
          <a:xfrm>
            <a:off x="9236075" y="1412240"/>
            <a:ext cx="1014095" cy="959485"/>
          </a:xfrm>
          <a:prstGeom prst="parallelogram">
            <a:avLst>
              <a:gd name="adj" fmla="val 52777"/>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000" dirty="0">
              <a:latin typeface="Times New Roman" panose="02020603050405020304" pitchFamily="18" charset="0"/>
              <a:cs typeface="Arial" panose="020B0604020202020204" pitchFamily="34" charset="0"/>
            </a:endParaRPr>
          </a:p>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sp>
        <p:nvSpPr>
          <p:cNvPr id="176" name="AutoShape 58"/>
          <p:cNvSpPr/>
          <p:nvPr/>
        </p:nvSpPr>
        <p:spPr>
          <a:xfrm>
            <a:off x="10065385" y="1390650"/>
            <a:ext cx="1137920" cy="959485"/>
          </a:xfrm>
          <a:prstGeom prst="parallelogram">
            <a:avLst>
              <a:gd name="adj" fmla="val 52777"/>
            </a:avLst>
          </a:prstGeom>
          <a:solidFill>
            <a:srgbClr val="FF5050"/>
          </a:solidFill>
          <a:ln w="9525" cap="flat" cmpd="sng">
            <a:solidFill>
              <a:srgbClr val="000000"/>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sz="1000" dirty="0">
                <a:cs typeface="Arial" panose="020B0604020202020204" pitchFamily="34" charset="0"/>
              </a:rPr>
              <a:t>printf("");</a:t>
            </a:r>
            <a:endParaRPr sz="1000" dirty="0">
              <a:latin typeface="Times New Roman" panose="02020603050405020304" pitchFamily="18" charset="0"/>
              <a:cs typeface="Arial" panose="020B0604020202020204" pitchFamily="34" charset="0"/>
            </a:endParaRPr>
          </a:p>
          <a:p>
            <a:pPr marL="0" lvl="0" indent="0" algn="ctr" eaLnBrk="1" hangingPunct="1">
              <a:spcBef>
                <a:spcPct val="0"/>
              </a:spcBef>
              <a:buFontTx/>
              <a:buNone/>
            </a:pPr>
            <a:r>
              <a:rPr sz="1000" dirty="0">
                <a:cs typeface="Arial" panose="020B0604020202020204" pitchFamily="34" charset="0"/>
              </a:rPr>
              <a:t>printf("");</a:t>
            </a:r>
            <a:endParaRPr sz="1800" dirty="0">
              <a:latin typeface="Arial" panose="020B0604020202020204" pitchFamily="34" charset="0"/>
              <a:ea typeface="Arial" panose="020B0604020202020204" pitchFamily="34" charset="0"/>
            </a:endParaRPr>
          </a:p>
        </p:txBody>
      </p:sp>
      <p:cxnSp>
        <p:nvCxnSpPr>
          <p:cNvPr id="177" name="Straight Arrow Connector 176"/>
          <p:cNvCxnSpPr>
            <a:endCxn id="29725" idx="4"/>
          </p:cNvCxnSpPr>
          <p:nvPr/>
        </p:nvCxnSpPr>
        <p:spPr>
          <a:xfrm flipV="1">
            <a:off x="8025130" y="2350770"/>
            <a:ext cx="4445" cy="1941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V="1">
            <a:off x="8896350" y="2357120"/>
            <a:ext cx="4445" cy="1941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V="1">
            <a:off x="9716770" y="2350135"/>
            <a:ext cx="4445" cy="1941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10525125" y="2350135"/>
            <a:ext cx="4445" cy="1941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V="1">
            <a:off x="11322050" y="2331085"/>
            <a:ext cx="4445" cy="1941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H="1">
            <a:off x="3204845" y="2287270"/>
            <a:ext cx="30480" cy="261493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29718" idx="5"/>
          </p:cNvCxnSpPr>
          <p:nvPr/>
        </p:nvCxnSpPr>
        <p:spPr>
          <a:xfrm flipH="1" flipV="1">
            <a:off x="3223260" y="2317750"/>
            <a:ext cx="458470" cy="88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29722" idx="1"/>
          </p:cNvCxnSpPr>
          <p:nvPr/>
        </p:nvCxnSpPr>
        <p:spPr>
          <a:xfrm>
            <a:off x="3204845" y="4890135"/>
            <a:ext cx="581025" cy="3302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endCxn id="29722" idx="3"/>
          </p:cNvCxnSpPr>
          <p:nvPr/>
        </p:nvCxnSpPr>
        <p:spPr>
          <a:xfrm flipH="1">
            <a:off x="4652010" y="4896485"/>
            <a:ext cx="6757670" cy="26670"/>
          </a:xfrm>
          <a:prstGeom prst="straightConnector1">
            <a:avLst/>
          </a:prstGeom>
          <a:ln w="127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0" y="0"/>
            <a:ext cx="9409420" cy="706755"/>
          </a:xfrm>
          <a:prstGeom prst="rect">
            <a:avLst/>
          </a:prstGeom>
          <a:noFill/>
        </p:spPr>
        <p:txBody>
          <a:bodyPr wrap="square" rtlCol="0">
            <a:spAutoFit/>
          </a:bodyPr>
          <a:lstStyle/>
          <a:p>
            <a:r>
              <a:rPr lang="en-US" altLang="en-IN" sz="4000" b="1" dirty="0">
                <a:solidFill>
                  <a:srgbClr val="218380"/>
                </a:solidFill>
                <a:latin typeface="Agency FB" panose="020B0503020202020204" pitchFamily="34" charset="0"/>
              </a:rPr>
              <a:t>Pseudo Code</a:t>
            </a:r>
            <a:endParaRPr lang="en-US" alt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58231" y="136525"/>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p:txBody>
          <a:bodyPr/>
          <a:lstStyle/>
          <a:p>
            <a:r>
              <a:rPr lang="en-US" dirty="0"/>
              <a:t>5</a:t>
            </a:r>
            <a:endParaRPr lang="en-IN" dirty="0"/>
          </a:p>
        </p:txBody>
      </p:sp>
      <p:sp>
        <p:nvSpPr>
          <p:cNvPr id="21" name="Content Placeholder 2"/>
          <p:cNvSpPr txBox="1"/>
          <p:nvPr/>
        </p:nvSpPr>
        <p:spPr>
          <a:xfrm>
            <a:off x="457200" y="1772816"/>
            <a:ext cx="11270202" cy="4373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Picture 9" descr="mainfunction"/>
          <p:cNvPicPr>
            <a:picLocks noChangeAspect="1"/>
          </p:cNvPicPr>
          <p:nvPr/>
        </p:nvPicPr>
        <p:blipFill>
          <a:blip r:embed="rId2"/>
          <a:stretch>
            <a:fillRect/>
          </a:stretch>
        </p:blipFill>
        <p:spPr>
          <a:xfrm>
            <a:off x="73660" y="683895"/>
            <a:ext cx="5324475" cy="5601335"/>
          </a:xfrm>
          <a:prstGeom prst="rect">
            <a:avLst/>
          </a:prstGeom>
        </p:spPr>
      </p:pic>
      <p:pic>
        <p:nvPicPr>
          <p:cNvPr id="11" name="Picture 10" descr="breakfast"/>
          <p:cNvPicPr>
            <a:picLocks noChangeAspect="1"/>
          </p:cNvPicPr>
          <p:nvPr/>
        </p:nvPicPr>
        <p:blipFill>
          <a:blip r:embed="rId3"/>
          <a:stretch>
            <a:fillRect/>
          </a:stretch>
        </p:blipFill>
        <p:spPr>
          <a:xfrm>
            <a:off x="5814695" y="683895"/>
            <a:ext cx="5803900" cy="56019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0" y="0"/>
            <a:ext cx="9409420" cy="706755"/>
          </a:xfrm>
          <a:prstGeom prst="rect">
            <a:avLst/>
          </a:prstGeom>
          <a:noFill/>
        </p:spPr>
        <p:txBody>
          <a:bodyPr wrap="square" rtlCol="0">
            <a:spAutoFit/>
          </a:bodyPr>
          <a:lstStyle/>
          <a:p>
            <a:r>
              <a:rPr lang="en-US" altLang="en-IN" sz="4000" b="1" dirty="0">
                <a:solidFill>
                  <a:srgbClr val="218380"/>
                </a:solidFill>
                <a:latin typeface="Agency FB" panose="020B0503020202020204" pitchFamily="34" charset="0"/>
              </a:rPr>
              <a:t>Pseudo Code</a:t>
            </a:r>
            <a:endParaRPr lang="en-US" alt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58231" y="136525"/>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p:txBody>
          <a:bodyPr/>
          <a:lstStyle/>
          <a:p>
            <a:r>
              <a:rPr lang="en-US" dirty="0"/>
              <a:t>5</a:t>
            </a:r>
            <a:endParaRPr lang="en-IN" dirty="0"/>
          </a:p>
        </p:txBody>
      </p:sp>
      <p:sp>
        <p:nvSpPr>
          <p:cNvPr id="21" name="Content Placeholder 2"/>
          <p:cNvSpPr txBox="1"/>
          <p:nvPr/>
        </p:nvSpPr>
        <p:spPr>
          <a:xfrm>
            <a:off x="457200" y="1772816"/>
            <a:ext cx="11270202" cy="4373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Picture 9" descr="E:\phytec\project\New folder\food oder man\lunch.pnglunch"/>
          <p:cNvPicPr>
            <a:picLocks noChangeAspect="1"/>
          </p:cNvPicPr>
          <p:nvPr/>
        </p:nvPicPr>
        <p:blipFill>
          <a:blip r:embed="rId2"/>
          <a:srcRect/>
          <a:stretch>
            <a:fillRect/>
          </a:stretch>
        </p:blipFill>
        <p:spPr>
          <a:xfrm>
            <a:off x="457835" y="683895"/>
            <a:ext cx="4890770" cy="5601335"/>
          </a:xfrm>
          <a:prstGeom prst="rect">
            <a:avLst/>
          </a:prstGeom>
        </p:spPr>
      </p:pic>
      <p:pic>
        <p:nvPicPr>
          <p:cNvPr id="11" name="Picture 10" descr="E:\phytec\project\New folder\food oder man\dinner.pngdinner"/>
          <p:cNvPicPr>
            <a:picLocks noChangeAspect="1"/>
          </p:cNvPicPr>
          <p:nvPr/>
        </p:nvPicPr>
        <p:blipFill>
          <a:blip r:embed="rId3"/>
          <a:srcRect/>
          <a:stretch>
            <a:fillRect/>
          </a:stretch>
        </p:blipFill>
        <p:spPr>
          <a:xfrm>
            <a:off x="5814695" y="706755"/>
            <a:ext cx="5803900" cy="5578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0" y="0"/>
            <a:ext cx="9409420" cy="706755"/>
          </a:xfrm>
          <a:prstGeom prst="rect">
            <a:avLst/>
          </a:prstGeom>
          <a:noFill/>
        </p:spPr>
        <p:txBody>
          <a:bodyPr wrap="square" rtlCol="0">
            <a:spAutoFit/>
          </a:bodyPr>
          <a:lstStyle/>
          <a:p>
            <a:r>
              <a:rPr lang="en-US" altLang="en-IN" sz="4000" b="1" dirty="0">
                <a:solidFill>
                  <a:srgbClr val="218380"/>
                </a:solidFill>
                <a:latin typeface="Agency FB" panose="020B0503020202020204" pitchFamily="34" charset="0"/>
              </a:rPr>
              <a:t>Software Used</a:t>
            </a:r>
            <a:endParaRPr lang="en-US" altLang="en-IN" sz="4000" b="1" dirty="0">
              <a:solidFill>
                <a:srgbClr val="218380"/>
              </a:solidFill>
              <a:latin typeface="Agency FB" panose="020B0503020202020204" pitchFamily="34" charset="0"/>
            </a:endParaRPr>
          </a:p>
        </p:txBody>
      </p:sp>
      <p:sp>
        <p:nvSpPr>
          <p:cNvPr id="2" name="Footer Placeholder 1"/>
          <p:cNvSpPr>
            <a:spLocks noGrp="1"/>
          </p:cNvSpPr>
          <p:nvPr>
            <p:ph type="ftr" sz="quarter" idx="11"/>
          </p:nvPr>
        </p:nvSpPr>
        <p:spPr/>
        <p:txBody>
          <a:bodyPr/>
          <a:lstStyle/>
          <a:p>
            <a:r>
              <a:rPr lang="en-IN" sz="1400" i="0" dirty="0">
                <a:solidFill>
                  <a:schemeClr val="tx1">
                    <a:lumMod val="95000"/>
                    <a:lumOff val="5000"/>
                  </a:schemeClr>
                </a:solidFill>
                <a:effectLst/>
                <a:latin typeface="Arial" panose="020B0604020202020204" pitchFamily="34" charset="0"/>
                <a:cs typeface="Arial" panose="020B0604020202020204" pitchFamily="34" charset="0"/>
              </a:rPr>
              <a:t>Embedded Full Stack IOT Analyst</a:t>
            </a:r>
            <a:endParaRPr lang="en-IN" sz="1400" i="0" dirty="0">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66534" y="136525"/>
            <a:ext cx="3038860" cy="54780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932C4F92-3930-4544-BEC9-A8E5B6678A82}" type="datetime1">
              <a:rPr lang="en-IN" smtClean="0"/>
            </a:fld>
            <a:endParaRPr lang="en-IN"/>
          </a:p>
        </p:txBody>
      </p:sp>
      <p:sp>
        <p:nvSpPr>
          <p:cNvPr id="5" name="Slide Number Placeholder 4"/>
          <p:cNvSpPr>
            <a:spLocks noGrp="1"/>
          </p:cNvSpPr>
          <p:nvPr>
            <p:ph type="sldNum" sz="quarter" idx="12"/>
          </p:nvPr>
        </p:nvSpPr>
        <p:spPr>
          <a:xfrm>
            <a:off x="8642684" y="6356350"/>
            <a:ext cx="2743200" cy="365125"/>
          </a:xfrm>
        </p:spPr>
        <p:txBody>
          <a:bodyPr/>
          <a:lstStyle/>
          <a:p>
            <a:r>
              <a:rPr lang="en-US" dirty="0"/>
              <a:t>6</a:t>
            </a:r>
            <a:endParaRPr lang="en-IN" dirty="0"/>
          </a:p>
        </p:txBody>
      </p:sp>
      <p:sp>
        <p:nvSpPr>
          <p:cNvPr id="21" name="Content Placeholder 2"/>
          <p:cNvSpPr txBox="1"/>
          <p:nvPr/>
        </p:nvSpPr>
        <p:spPr>
          <a:xfrm>
            <a:off x="457200" y="1772816"/>
            <a:ext cx="11270202" cy="4373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IN" altLang="en-US" dirty="0"/>
          </a:p>
        </p:txBody>
      </p:sp>
      <p:sp>
        <p:nvSpPr>
          <p:cNvPr id="6" name="TextBox 5"/>
          <p:cNvSpPr txBox="1"/>
          <p:nvPr/>
        </p:nvSpPr>
        <p:spPr>
          <a:xfrm>
            <a:off x="1291590" y="5074920"/>
            <a:ext cx="9222740" cy="700405"/>
          </a:xfrm>
          <a:prstGeom prst="rect">
            <a:avLst/>
          </a:prstGeom>
          <a:noFill/>
        </p:spPr>
        <p:txBody>
          <a:bodyPr wrap="square" rtlCol="0">
            <a:spAutoFit/>
          </a:bodyPr>
          <a:lstStyle/>
          <a:p>
            <a:pPr lvl="0" indent="0">
              <a:lnSpc>
                <a:spcPct val="90000"/>
              </a:lnSpc>
              <a:spcBef>
                <a:spcPts val="1000"/>
              </a:spcBef>
              <a:buFont typeface="Arial" panose="020B0604020202020204" pitchFamily="34" charset="0"/>
              <a:buNone/>
            </a:pPr>
            <a:r>
              <a:rPr lang="en-IN" sz="4400" dirty="0">
                <a:effectLst>
                  <a:glow rad="228600">
                    <a:schemeClr val="accent3">
                      <a:satMod val="175000"/>
                      <a:alpha val="40000"/>
                    </a:schemeClr>
                  </a:glow>
                  <a:reflection blurRad="6350" stA="60000" endA="900" endPos="60000" dist="29997" dir="5400000" sy="-100000" algn="bl" rotWithShape="0"/>
                </a:effectLst>
                <a:sym typeface="+mn-ea"/>
              </a:rPr>
              <a:t>VS CODE PLATFORM  VERSION 1.76</a:t>
            </a:r>
            <a:endParaRPr lang="en-IN" sz="4400" dirty="0">
              <a:solidFill>
                <a:schemeClr val="accent1">
                  <a:lumMod val="50000"/>
                </a:schemeClr>
              </a:solidFill>
              <a:effectLst>
                <a:glow rad="228600">
                  <a:schemeClr val="accent3">
                    <a:satMod val="175000"/>
                    <a:alpha val="40000"/>
                  </a:schemeClr>
                </a:glow>
                <a:reflection blurRad="6350" stA="60000" endA="900" endPos="60000" dist="29997" dir="5400000" sy="-100000" algn="bl" rotWithShape="0"/>
              </a:effectLst>
              <a:sym typeface="+mn-ea"/>
            </a:endParaRPr>
          </a:p>
        </p:txBody>
      </p:sp>
      <p:pic>
        <p:nvPicPr>
          <p:cNvPr id="21506" name="Picture 2" descr="This Week in Programming: Visual Studio Code Arrives on the Web - The New  Stack"/>
          <p:cNvPicPr>
            <a:picLocks noChangeAspect="1" noChangeArrowheads="1"/>
          </p:cNvPicPr>
          <p:nvPr/>
        </p:nvPicPr>
        <p:blipFill>
          <a:blip r:embed="rId2"/>
          <a:srcRect/>
          <a:stretch>
            <a:fillRect/>
          </a:stretch>
        </p:blipFill>
        <p:spPr bwMode="auto">
          <a:xfrm>
            <a:off x="3343575" y="1223314"/>
            <a:ext cx="5056180" cy="350043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1633</Words>
  <Application>WPS Presentation</Application>
  <PresentationFormat>Widescreen</PresentationFormat>
  <Paragraphs>217</Paragraphs>
  <Slides>11</Slides>
  <Notes>1</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11</vt:i4>
      </vt:variant>
    </vt:vector>
  </HeadingPairs>
  <TitlesOfParts>
    <vt:vector size="35" baseType="lpstr">
      <vt:lpstr>Arial</vt:lpstr>
      <vt:lpstr>SimSun</vt:lpstr>
      <vt:lpstr>Wingdings</vt:lpstr>
      <vt:lpstr>Economica</vt:lpstr>
      <vt:lpstr>Yu Gothic UI</vt:lpstr>
      <vt:lpstr>Verdana</vt:lpstr>
      <vt:lpstr>Arial Black</vt:lpstr>
      <vt:lpstr>Agency FB</vt:lpstr>
      <vt:lpstr>Trebuchet MS</vt:lpstr>
      <vt:lpstr>Century Gothic</vt:lpstr>
      <vt:lpstr>Calibri</vt:lpstr>
      <vt:lpstr>Microsoft YaHei</vt:lpstr>
      <vt:lpstr>Arial Unicode MS</vt:lpstr>
      <vt:lpstr>Calibri</vt:lpstr>
      <vt:lpstr>Times New Roman</vt:lpstr>
      <vt:lpstr>Calibri Light</vt:lpstr>
      <vt:lpstr>Javanese Text</vt:lpstr>
      <vt:lpstr>Gadugi</vt:lpstr>
      <vt:lpstr>Gabriola</vt:lpstr>
      <vt:lpstr>Cambria Math</vt:lpstr>
      <vt:lpstr>Malgun Gothic</vt:lpstr>
      <vt:lpstr>Microsoft Himalaya</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UserName</dc:creator>
  <cp:lastModifiedBy>shubh</cp:lastModifiedBy>
  <cp:revision>189</cp:revision>
  <dcterms:created xsi:type="dcterms:W3CDTF">2018-01-31T07:11:00Z</dcterms:created>
  <dcterms:modified xsi:type="dcterms:W3CDTF">2023-03-14T17:04:05Z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3EA524589091464C86B29B8E186853A9</vt:lpwstr>
  </property>
  <property fmtid="{D5CDD505-2E9C-101B-9397-08002B2CF9AE}" pid="3" name="KSOProductBuildVer">
    <vt:lpwstr>1033-11.2.0.11219</vt:lpwstr>
  </property>
</Properties>
</file>