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6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63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32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6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7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1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8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5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9AD4D-0761-49CC-86AB-3879C5AFDD09}" type="datetimeFigureOut">
              <a:rPr lang="en-IN" smtClean="0"/>
              <a:t>12-03-2023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B1BD-CE3C-4902-A880-8975A5532A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64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548680"/>
            <a:ext cx="7772400" cy="1470025"/>
          </a:xfrm>
        </p:spPr>
        <p:txBody>
          <a:bodyPr/>
          <a:lstStyle/>
          <a:p>
            <a:r>
              <a:rPr lang="en-IN" dirty="0" smtClean="0"/>
              <a:t>String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420888"/>
            <a:ext cx="7344816" cy="2952328"/>
          </a:xfrm>
        </p:spPr>
        <p:txBody>
          <a:bodyPr>
            <a:norm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Strings are array of characters i.e. they are arranged one after another in memory. Thus a character array is called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</a:t>
            </a: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tring.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character within the string is stored within one element of the array successively.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string is terminated by a null character. (i.e. \0).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13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Operations of String:-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208" y="1189226"/>
            <a:ext cx="8291264" cy="1828800"/>
          </a:xfrm>
        </p:spPr>
        <p:txBody>
          <a:bodyPr>
            <a:normAutofit/>
          </a:bodyPr>
          <a:lstStyle/>
          <a:p>
            <a:r>
              <a:rPr lang="en-IN" sz="2000" dirty="0" err="1" smtClean="0"/>
              <a:t>Strcpy</a:t>
            </a:r>
            <a:r>
              <a:rPr lang="en-IN" sz="2000" dirty="0" smtClean="0"/>
              <a:t>- copy one string into another.</a:t>
            </a:r>
          </a:p>
          <a:p>
            <a:r>
              <a:rPr lang="en-IN" sz="2000" dirty="0" err="1" smtClean="0"/>
              <a:t>Strcat</a:t>
            </a:r>
            <a:r>
              <a:rPr lang="en-IN" sz="2000" dirty="0" smtClean="0"/>
              <a:t>- append one string onto the right side of the other</a:t>
            </a:r>
          </a:p>
          <a:p>
            <a:r>
              <a:rPr lang="en-IN" sz="2000" dirty="0" err="1" smtClean="0"/>
              <a:t>Strcmp</a:t>
            </a:r>
            <a:r>
              <a:rPr lang="en-IN" sz="2000" dirty="0" smtClean="0"/>
              <a:t>- compare alphabetic order of two strings</a:t>
            </a:r>
          </a:p>
          <a:p>
            <a:r>
              <a:rPr lang="en-IN" sz="2000" dirty="0" err="1" smtClean="0"/>
              <a:t>Strlen</a:t>
            </a:r>
            <a:r>
              <a:rPr lang="en-IN" sz="2000" dirty="0" smtClean="0"/>
              <a:t>- return the length of a string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15177" y="3584980"/>
            <a:ext cx="82809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Process of Assigning some legal default data to String is Called </a:t>
            </a:r>
            <a:r>
              <a:rPr lang="en-US" sz="2000" b="1" dirty="0" smtClean="0"/>
              <a:t>Initialization of String</a:t>
            </a:r>
            <a:r>
              <a:rPr lang="en-US" sz="2000" dirty="0" smtClean="0"/>
              <a:t>.​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A string can be initialized in different ways. We will explain this with the help of an example. ​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Below is an example to declare a string with name as </a:t>
            </a:r>
            <a:r>
              <a:rPr lang="en-US" sz="2000" dirty="0" err="1" smtClean="0"/>
              <a:t>str</a:t>
            </a:r>
            <a:r>
              <a:rPr lang="en-US" sz="2000" dirty="0" smtClean="0"/>
              <a:t> and initialize it with “</a:t>
            </a:r>
            <a:r>
              <a:rPr lang="en-US" sz="2000" dirty="0" err="1" smtClean="0"/>
              <a:t>GeeksforGeeks</a:t>
            </a:r>
            <a:r>
              <a:rPr lang="en-US" sz="2000" dirty="0" smtClean="0"/>
              <a:t>”.​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char </a:t>
            </a:r>
            <a:r>
              <a:rPr lang="en-US" sz="2000" dirty="0" err="1" smtClean="0"/>
              <a:t>str</a:t>
            </a:r>
            <a:r>
              <a:rPr lang="en-US" sz="2000" dirty="0" smtClean="0"/>
              <a:t>[] = "</a:t>
            </a:r>
            <a:r>
              <a:rPr lang="en-US" sz="2000" dirty="0" err="1" smtClean="0"/>
              <a:t>GeeksforGeeks</a:t>
            </a:r>
            <a:r>
              <a:rPr lang="en-US" sz="2000" dirty="0" smtClean="0"/>
              <a:t>"; ​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char </a:t>
            </a:r>
            <a:r>
              <a:rPr lang="en-US" sz="2000" dirty="0" err="1" smtClean="0"/>
              <a:t>str</a:t>
            </a:r>
            <a:r>
              <a:rPr lang="en-US" sz="2000" dirty="0" smtClean="0"/>
              <a:t>[50] = "</a:t>
            </a:r>
            <a:r>
              <a:rPr lang="en-US" sz="2000" dirty="0" err="1" smtClean="0"/>
              <a:t>GeeksforGeeks</a:t>
            </a:r>
            <a:r>
              <a:rPr lang="en-US" sz="2000" dirty="0" smtClean="0"/>
              <a:t>"; ​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char </a:t>
            </a:r>
            <a:r>
              <a:rPr lang="en-US" sz="2000" dirty="0" err="1" smtClean="0"/>
              <a:t>str</a:t>
            </a:r>
            <a:r>
              <a:rPr lang="en-US" sz="2000" dirty="0" smtClean="0"/>
              <a:t>[] = {'</a:t>
            </a:r>
            <a:r>
              <a:rPr lang="en-US" sz="2000" dirty="0" err="1" smtClean="0"/>
              <a:t>G','e','e','k','s','f','o','r','G','e','e','k','s</a:t>
            </a:r>
            <a:r>
              <a:rPr lang="en-US" sz="2000" dirty="0" smtClean="0"/>
              <a:t>','\0'}; ​</a:t>
            </a:r>
          </a:p>
          <a:p>
            <a:pPr marL="285750" indent="-285750" fontAlgn="base">
              <a:buFont typeface="Arial" pitchFamily="34" charset="0"/>
              <a:buChar char="•"/>
            </a:pPr>
            <a:r>
              <a:rPr lang="en-US" sz="2000" dirty="0" smtClean="0"/>
              <a:t>char </a:t>
            </a:r>
            <a:r>
              <a:rPr lang="en-US" sz="2000" dirty="0" err="1" smtClean="0"/>
              <a:t>str</a:t>
            </a:r>
            <a:r>
              <a:rPr lang="en-US" sz="2000" dirty="0" smtClean="0"/>
              <a:t>[14] = {'</a:t>
            </a:r>
            <a:r>
              <a:rPr lang="en-US" sz="2000" dirty="0" err="1" smtClean="0"/>
              <a:t>G','e','e','k','s','f','o','r','G','e','e','k','s</a:t>
            </a:r>
            <a:r>
              <a:rPr lang="en-US" sz="2000" dirty="0" smtClean="0"/>
              <a:t>','\0'}; ​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782725" y="2852936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Initializing String:-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0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41774"/>
              </p:ext>
            </p:extLst>
          </p:nvPr>
        </p:nvGraphicFramePr>
        <p:xfrm>
          <a:off x="827584" y="404665"/>
          <a:ext cx="7632848" cy="6236632"/>
        </p:xfrm>
        <a:graphic>
          <a:graphicData uri="http://schemas.openxmlformats.org/drawingml/2006/table">
            <a:tbl>
              <a:tblPr/>
              <a:tblGrid>
                <a:gridCol w="1908212"/>
                <a:gridCol w="1909310"/>
                <a:gridCol w="1908212"/>
                <a:gridCol w="1907114"/>
              </a:tblGrid>
              <a:tr h="62678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Function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Purpose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Example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Output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37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Strcpy();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Makes a copy of a string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strcpy(s1, “Hi”);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Copies “Hi” to ‘s1’ variable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</a:tr>
              <a:tr h="9199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Strcat();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Appends a string to the end of another string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strcat(“Work”, “Hard”);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Prints “WorkHard”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993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Strcmp();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Compare two strings alphabetically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strcmp(“hi”, “bye”);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Returns -1.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</a:tr>
              <a:tr h="1196492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Strlen();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Returns the number of characters in a string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strlen(“Hi”);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Returns 2.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37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Strrev();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reverses a given string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Strrev(“Hello”);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olleH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</a:tr>
              <a:tr h="6433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Strlwr();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Converts string to lowercase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Strlwr(“HELLO”);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hello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337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Strupr();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Converts string to uppercase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Strupr(“hello”);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HELLO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​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9630" marR="69630" marT="34815" marB="34815">
                    <a:lnL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53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3298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3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234</Words>
  <Application>Microsoft Office PowerPoint</Application>
  <PresentationFormat>On-screen Show (4:3)</PresentationFormat>
  <Paragraphs>51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String</vt:lpstr>
      <vt:lpstr>Operations of String:-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LiTCHT</dc:creator>
  <cp:lastModifiedBy>LiTCHT</cp:lastModifiedBy>
  <cp:revision>5</cp:revision>
  <dcterms:created xsi:type="dcterms:W3CDTF">2023-03-12T12:53:54Z</dcterms:created>
  <dcterms:modified xsi:type="dcterms:W3CDTF">2023-03-12T15:55:27Z</dcterms:modified>
</cp:coreProperties>
</file>