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3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4" r:id="rId11"/>
    <p:sldId id="1303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297" r:id="rId20"/>
    <p:sldId id="1288" r:id="rId21"/>
    <p:sldId id="1249" r:id="rId22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>
        <p:scale>
          <a:sx n="100" d="100"/>
          <a:sy n="100" d="100"/>
        </p:scale>
        <p:origin x="-744" y="-72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06-Apr-24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06-Apr-24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=""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=""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Student Detail: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:DEEPAK E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:au513521104008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=""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15014" y="3627293"/>
            <a:ext cx="161473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</a:t>
            </a:r>
            <a:r>
              <a:rPr lang="en-US" sz="12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Name: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13621" y="3956068"/>
            <a:ext cx="204348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 smtClean="0">
                <a:solidFill>
                  <a:schemeClr val="tx1"/>
                </a:solidFill>
              </a:rPr>
              <a:t>   </a:t>
            </a:r>
            <a:r>
              <a:rPr lang="en-US" sz="1100" dirty="0" err="1" smtClean="0">
                <a:solidFill>
                  <a:schemeClr val="tx1"/>
                </a:solidFill>
              </a:rPr>
              <a:t>Annai</a:t>
            </a:r>
            <a:r>
              <a:rPr lang="en-US" sz="1100" dirty="0" smtClean="0">
                <a:solidFill>
                  <a:schemeClr val="tx1"/>
                </a:solidFill>
              </a:rPr>
              <a:t> Mira College Of Engineering And Technology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=""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About-Us-Page</a:t>
            </a:r>
          </a:p>
        </p:txBody>
      </p:sp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Service-Page</a:t>
            </a:r>
          </a:p>
        </p:txBody>
      </p:sp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/>
              <a:t>Departments-Page</a:t>
            </a:r>
          </a:p>
        </p:txBody>
      </p:sp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Blog-Page</a:t>
            </a:r>
          </a:p>
        </p:txBody>
      </p:sp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1850" y="2334505"/>
            <a:ext cx="235267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 dirty="0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=""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3" name="TextBox 10">
            <a:extLst>
              <a:ext uri="{FF2B5EF4-FFF2-40B4-BE49-F238E27FC236}">
                <a16:creationId xmlns=""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 smtClean="0">
                <a:latin typeface="+mj-lt"/>
              </a:rPr>
              <a:t>Online Bus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b="1" dirty="0" smtClean="0">
                <a:latin typeface="+mj-lt"/>
              </a:rPr>
              <a:t>Booking </a:t>
            </a:r>
            <a:r>
              <a:rPr lang="en-US" sz="1600" b="1" dirty="0">
                <a:latin typeface="+mj-lt"/>
              </a:rPr>
              <a:t>using Python and </a:t>
            </a:r>
            <a:r>
              <a:rPr lang="en-US" sz="1600" b="1" dirty="0" err="1" smtClean="0">
                <a:latin typeface="+mj-lt"/>
              </a:rPr>
              <a:t>Django</a:t>
            </a:r>
            <a:r>
              <a:rPr lang="en-US" sz="1600" b="1" dirty="0" smtClean="0">
                <a:latin typeface="+mj-lt"/>
              </a:rPr>
              <a:t> 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=""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8984" y="698033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u="sng" dirty="0" smtClean="0">
                <a:solidFill>
                  <a:srgbClr val="213163"/>
                </a:solidFill>
              </a:rPr>
              <a:t>Abstract:</a:t>
            </a:r>
            <a:endParaRPr lang="en-IN" sz="1600" u="sng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488024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65314" y="4627984"/>
            <a:ext cx="780506" cy="407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b="1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Rectangle 1"/>
          <p:cNvSpPr/>
          <p:nvPr/>
        </p:nvSpPr>
        <p:spPr>
          <a:xfrm>
            <a:off x="707666" y="1082352"/>
            <a:ext cx="822164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Simplified Search &amp; Booking: 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     Effortless </a:t>
            </a:r>
            <a:r>
              <a:rPr lang="en-US" dirty="0"/>
              <a:t>searching by origin, destination, date, with clear pricing and availability</a:t>
            </a:r>
            <a:r>
              <a:rPr lang="en-US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b="1" dirty="0" smtClean="0"/>
              <a:t>Advanced </a:t>
            </a:r>
            <a:r>
              <a:rPr lang="en-US" b="1" dirty="0"/>
              <a:t>Filtering &amp; Sorting: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 Refine </a:t>
            </a:r>
            <a:r>
              <a:rPr lang="en-US" dirty="0"/>
              <a:t>searches by departure time, arrival time, operator, price, amenities, or trip </a:t>
            </a:r>
            <a:r>
              <a:rPr lang="en-US" dirty="0" smtClean="0"/>
              <a:t>duration.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3.    Integrated </a:t>
            </a:r>
            <a:r>
              <a:rPr lang="en-US" b="1" dirty="0"/>
              <a:t>Seat Selection</a:t>
            </a:r>
            <a:r>
              <a:rPr lang="en-US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/>
              <a:t>Choose your preferred seats from a visual seat map during booking</a:t>
            </a:r>
            <a:r>
              <a:rPr lang="en-US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en-US" b="1" dirty="0" smtClean="0"/>
              <a:t>Seamless </a:t>
            </a:r>
            <a:r>
              <a:rPr lang="en-US" b="1" dirty="0"/>
              <a:t>Ticket Management: </a:t>
            </a:r>
            <a:r>
              <a:rPr lang="en-US" dirty="0" smtClean="0"/>
              <a:t>Manage </a:t>
            </a:r>
            <a:r>
              <a:rPr lang="en-US" dirty="0"/>
              <a:t>bookings with e-tickets, view itineraries, cancel tickets (with clear refund policies), and make changes online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5.    Mobile </a:t>
            </a:r>
            <a:r>
              <a:rPr lang="en-US" b="1" dirty="0"/>
              <a:t>App Integration: 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Book</a:t>
            </a:r>
            <a:r>
              <a:rPr lang="en-US" dirty="0"/>
              <a:t>, manage tickets, and enjoy all platform functionalities through a user-friendly mobile </a:t>
            </a:r>
            <a:r>
              <a:rPr lang="en-US" dirty="0" smtClean="0"/>
              <a:t>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65314" y="540690"/>
            <a:ext cx="2108719" cy="36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u="sng" dirty="0">
                <a:solidFill>
                  <a:srgbClr val="213163"/>
                </a:solidFill>
              </a:rPr>
              <a:t>Problem </a:t>
            </a:r>
            <a:r>
              <a:rPr lang="en-IN" sz="1600" b="1" u="sng" dirty="0" smtClean="0">
                <a:solidFill>
                  <a:srgbClr val="213163"/>
                </a:solidFill>
              </a:rPr>
              <a:t>Statement:</a:t>
            </a:r>
            <a:endParaRPr lang="en-IN" sz="1600" u="sng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507958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65313" y="4609322"/>
            <a:ext cx="858417" cy="42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200" b="1" u="sng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776377" y="970059"/>
            <a:ext cx="782644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 </a:t>
            </a:r>
            <a:r>
              <a:rPr lang="en-US" b="1" dirty="0"/>
              <a:t>the traditional bus booking system, travelers face several </a:t>
            </a:r>
            <a:r>
              <a:rPr lang="en-US" b="1" dirty="0" smtClean="0"/>
              <a:t>challenges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Time-consuming </a:t>
            </a:r>
            <a:r>
              <a:rPr lang="en-US" b="1" dirty="0"/>
              <a:t>queues: </a:t>
            </a:r>
            <a:endParaRPr lang="en-US" b="1" dirty="0" smtClean="0"/>
          </a:p>
          <a:p>
            <a:r>
              <a:rPr lang="en-US" dirty="0"/>
              <a:t> </a:t>
            </a:r>
            <a:r>
              <a:rPr lang="en-US" dirty="0" smtClean="0"/>
              <a:t>             People </a:t>
            </a:r>
            <a:r>
              <a:rPr lang="en-US" dirty="0"/>
              <a:t>have to wait in long lines at bus stations to purchase tickets, which can be frustrating and eat into valuable travel </a:t>
            </a:r>
            <a:r>
              <a:rPr lang="en-US" dirty="0" smtClean="0"/>
              <a:t>time.</a:t>
            </a:r>
          </a:p>
          <a:p>
            <a:r>
              <a:rPr lang="en-US" b="1" dirty="0" smtClean="0"/>
              <a:t>2.     Limited </a:t>
            </a:r>
            <a:r>
              <a:rPr lang="en-US" b="1" dirty="0"/>
              <a:t>information</a:t>
            </a:r>
            <a:r>
              <a:rPr lang="en-US" b="1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       Bus </a:t>
            </a:r>
            <a:r>
              <a:rPr lang="en-US" dirty="0"/>
              <a:t>station personnel may not have access to real-time information on schedules, availability of seats on specific routes and times, or different types of buses (AC, non-AC, sleeper, etc</a:t>
            </a:r>
            <a:r>
              <a:rPr lang="en-US" dirty="0" smtClean="0"/>
              <a:t>.).</a:t>
            </a:r>
          </a:p>
          <a:p>
            <a:r>
              <a:rPr lang="en-US" b="1" dirty="0" smtClean="0"/>
              <a:t>3.     Inflexible </a:t>
            </a:r>
            <a:r>
              <a:rPr lang="en-US" b="1" dirty="0"/>
              <a:t>timings</a:t>
            </a:r>
            <a:r>
              <a:rPr lang="en-US" b="1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       Traditional </a:t>
            </a:r>
            <a:r>
              <a:rPr lang="en-US" dirty="0"/>
              <a:t>booking methods are often restricted by bus station operating hours. This makes it difficult to book tickets outside of business hours, especially for late-night travel or last-minute trips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4.     Limited </a:t>
            </a:r>
            <a:r>
              <a:rPr lang="en-US" b="1" dirty="0"/>
              <a:t>payment options: </a:t>
            </a:r>
            <a:endParaRPr lang="en-US" b="1" dirty="0" smtClean="0"/>
          </a:p>
          <a:p>
            <a:r>
              <a:rPr lang="en-US" dirty="0"/>
              <a:t> </a:t>
            </a:r>
            <a:r>
              <a:rPr lang="en-US" dirty="0" smtClean="0"/>
              <a:t>             Traditional </a:t>
            </a:r>
            <a:r>
              <a:rPr lang="en-US" dirty="0"/>
              <a:t>methods typically involve cash payments, which can be inconvenient and limit flexibility.</a:t>
            </a: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762000"/>
            <a:ext cx="2040668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u="sng" dirty="0">
                <a:solidFill>
                  <a:srgbClr val="213163"/>
                </a:solidFill>
              </a:rPr>
              <a:t>Project </a:t>
            </a:r>
            <a:r>
              <a:rPr lang="en-IN" sz="1600" b="1" u="sng" dirty="0" smtClean="0">
                <a:solidFill>
                  <a:srgbClr val="213163"/>
                </a:solidFill>
              </a:rPr>
              <a:t>Overview:</a:t>
            </a:r>
            <a:endParaRPr lang="en-IN" sz="1600" u="sng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845821" y="1085850"/>
            <a:ext cx="6982564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"/>
            <a:r>
              <a:rPr lang="en-US" dirty="0"/>
              <a:t> </a:t>
            </a:r>
            <a:endParaRPr lang="en-US" dirty="0" smtClean="0"/>
          </a:p>
          <a:p>
            <a:pPr marL="80010"/>
            <a:r>
              <a:rPr lang="en-US" b="1" dirty="0" smtClean="0"/>
              <a:t>1.     Search </a:t>
            </a:r>
            <a:r>
              <a:rPr lang="en-US" b="1" dirty="0"/>
              <a:t>for bus tickets: </a:t>
            </a:r>
            <a:endParaRPr lang="en-US" b="1" dirty="0" smtClean="0"/>
          </a:p>
          <a:p>
            <a:pPr marL="274320"/>
            <a:r>
              <a:rPr lang="en-US" dirty="0"/>
              <a:t> </a:t>
            </a:r>
            <a:r>
              <a:rPr lang="en-US" dirty="0" smtClean="0"/>
              <a:t>          Users </a:t>
            </a:r>
            <a:r>
              <a:rPr lang="en-US" dirty="0"/>
              <a:t>can search for bus tickets based on their travel origin, destination, date, and time</a:t>
            </a:r>
            <a:r>
              <a:rPr lang="en-US" dirty="0" smtClean="0"/>
              <a:t>.</a:t>
            </a:r>
          </a:p>
          <a:p>
            <a:pPr marL="80010"/>
            <a:r>
              <a:rPr lang="en-US" b="1" dirty="0" smtClean="0"/>
              <a:t>2.     Check </a:t>
            </a:r>
            <a:r>
              <a:rPr lang="en-US" b="1" dirty="0"/>
              <a:t>availability: </a:t>
            </a:r>
            <a:endParaRPr lang="en-US" b="1" dirty="0" smtClean="0"/>
          </a:p>
          <a:p>
            <a:pPr marL="365760"/>
            <a:r>
              <a:rPr lang="en-US" dirty="0"/>
              <a:t> </a:t>
            </a:r>
            <a:r>
              <a:rPr lang="en-US" dirty="0" smtClean="0"/>
              <a:t>          The </a:t>
            </a:r>
            <a:r>
              <a:rPr lang="en-US" dirty="0"/>
              <a:t>system displays real-time seat availability for different bus operators and routes</a:t>
            </a:r>
            <a:r>
              <a:rPr lang="en-US" dirty="0" smtClean="0"/>
              <a:t>.</a:t>
            </a:r>
          </a:p>
          <a:p>
            <a:pPr marL="80010">
              <a:lnSpc>
                <a:spcPct val="150000"/>
              </a:lnSpc>
            </a:pPr>
            <a:r>
              <a:rPr lang="en-US" b="1" dirty="0" smtClean="0"/>
              <a:t>3.     Book </a:t>
            </a:r>
            <a:r>
              <a:rPr lang="en-US" b="1" dirty="0"/>
              <a:t>seats: </a:t>
            </a:r>
            <a:endParaRPr lang="en-US" b="1" dirty="0" smtClean="0"/>
          </a:p>
          <a:p>
            <a:pPr marL="365760"/>
            <a:r>
              <a:rPr lang="en-US" dirty="0"/>
              <a:t> </a:t>
            </a:r>
            <a:r>
              <a:rPr lang="en-US" dirty="0" smtClean="0"/>
              <a:t>          Users </a:t>
            </a:r>
            <a:r>
              <a:rPr lang="en-US" dirty="0"/>
              <a:t>can select their preferred seats and book them online</a:t>
            </a:r>
            <a:r>
              <a:rPr lang="en-US" dirty="0" smtClean="0"/>
              <a:t>.</a:t>
            </a:r>
          </a:p>
          <a:p>
            <a:pPr marL="80010"/>
            <a:r>
              <a:rPr lang="en-US" b="1" dirty="0" smtClean="0"/>
              <a:t>4.     Make </a:t>
            </a:r>
            <a:r>
              <a:rPr lang="en-US" b="1" dirty="0"/>
              <a:t>payments: </a:t>
            </a:r>
            <a:endParaRPr lang="en-US" b="1" dirty="0" smtClean="0"/>
          </a:p>
          <a:p>
            <a:pPr marL="365760"/>
            <a:r>
              <a:rPr lang="en-US" dirty="0"/>
              <a:t> </a:t>
            </a:r>
            <a:r>
              <a:rPr lang="en-US" dirty="0" smtClean="0"/>
              <a:t>            The </a:t>
            </a:r>
            <a:r>
              <a:rPr lang="en-US" dirty="0"/>
              <a:t>system integrates with secure payment gateways to allow users to pay for their tickets using debit cards, credit cards, or other online payment methods</a:t>
            </a:r>
            <a:r>
              <a:rPr lang="en-US" dirty="0" smtClean="0"/>
              <a:t>.</a:t>
            </a:r>
          </a:p>
          <a:p>
            <a:pPr marL="80010"/>
            <a:r>
              <a:rPr lang="en-US" b="1" dirty="0" smtClean="0"/>
              <a:t>5.     Manage </a:t>
            </a:r>
            <a:r>
              <a:rPr lang="en-US" b="1" dirty="0"/>
              <a:t>bookings: </a:t>
            </a:r>
            <a:endParaRPr lang="en-US" b="1" dirty="0" smtClean="0"/>
          </a:p>
          <a:p>
            <a:pPr marL="365760"/>
            <a:r>
              <a:rPr lang="en-US" dirty="0"/>
              <a:t> </a:t>
            </a:r>
            <a:r>
              <a:rPr lang="en-US" dirty="0" smtClean="0"/>
              <a:t>            Users </a:t>
            </a:r>
            <a:r>
              <a:rPr lang="en-US" dirty="0"/>
              <a:t>can view their booking history, cancel tickets, and print e-tickets.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005678" cy="37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u="sng" dirty="0">
                <a:solidFill>
                  <a:srgbClr val="213163"/>
                </a:solidFill>
              </a:rPr>
              <a:t>Proposed Solution</a:t>
            </a:r>
            <a:endParaRPr lang="en-IN" sz="1600" u="sng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951722" y="1181100"/>
            <a:ext cx="6960637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1.     User-friendly </a:t>
            </a:r>
            <a:r>
              <a:rPr lang="en-US" b="1" dirty="0"/>
              <a:t>Search and Booking</a:t>
            </a:r>
            <a:r>
              <a:rPr lang="en-US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The </a:t>
            </a:r>
            <a:r>
              <a:rPr lang="en-US" dirty="0"/>
              <a:t>platform should be intuitive and easy to navigate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Users </a:t>
            </a:r>
            <a:r>
              <a:rPr lang="en-US" dirty="0"/>
              <a:t>can search for buses by entering origin, destination, and travel date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Real-time </a:t>
            </a:r>
            <a:r>
              <a:rPr lang="en-US" dirty="0"/>
              <a:t>availability and pricing should be displayed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The </a:t>
            </a:r>
            <a:r>
              <a:rPr lang="en-US" dirty="0"/>
              <a:t>booking process should be streamlined with secure payment options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2.      Integrated Seat </a:t>
            </a:r>
            <a:r>
              <a:rPr lang="en-US" b="1" dirty="0"/>
              <a:t>Selection</a:t>
            </a:r>
            <a:r>
              <a:rPr lang="en-US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A </a:t>
            </a:r>
            <a:r>
              <a:rPr lang="en-US" dirty="0"/>
              <a:t>visual seat map allows users to choose their preferred seats during booking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Clearly </a:t>
            </a:r>
            <a:r>
              <a:rPr lang="en-US" dirty="0"/>
              <a:t>highlight available, reserved, and unavailable seats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Offer </a:t>
            </a:r>
            <a:r>
              <a:rPr lang="en-US" dirty="0"/>
              <a:t>the option to reserve seats together for groups</a:t>
            </a:r>
            <a:r>
              <a:rPr lang="en-US" dirty="0" smtClean="0"/>
              <a:t>..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498628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65314" y="4637313"/>
            <a:ext cx="886408" cy="39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200" b="1" u="sng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-5973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3.     Advanced </a:t>
            </a:r>
            <a:r>
              <a:rPr lang="en-US" b="1" dirty="0"/>
              <a:t>Filtering and Sorting</a:t>
            </a:r>
            <a:r>
              <a:rPr lang="en-US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   Allow </a:t>
            </a:r>
            <a:r>
              <a:rPr lang="en-US" dirty="0"/>
              <a:t>users to filter searches by departure time, arrival time, bus company, price range, amenities (e.g., Wi-Fi, AC), and duration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   Sorting </a:t>
            </a:r>
            <a:r>
              <a:rPr lang="en-US" dirty="0"/>
              <a:t>options by price, fastest journey, or departure time can help users find the perfect fit</a:t>
            </a:r>
            <a:r>
              <a:rPr lang="en-US" dirty="0" smtClean="0"/>
              <a:t>. </a:t>
            </a:r>
            <a:r>
              <a:rPr lang="en-US" b="1" dirty="0" smtClean="0"/>
              <a:t>4.     Mobile </a:t>
            </a:r>
            <a:r>
              <a:rPr lang="en-US" b="1" dirty="0" err="1" smtClean="0"/>
              <a:t>AppIntegration</a:t>
            </a:r>
            <a:r>
              <a:rPr lang="en-US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 Develop </a:t>
            </a:r>
            <a:r>
              <a:rPr lang="en-US" dirty="0"/>
              <a:t>a mobile app that mirrors the functionality of the web platform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 This </a:t>
            </a:r>
            <a:r>
              <a:rPr lang="en-US" dirty="0"/>
              <a:t>allows users to search, book, and manage tickets on the go for added convenience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5.     Seamless </a:t>
            </a:r>
            <a:r>
              <a:rPr lang="en-US" b="1" dirty="0"/>
              <a:t>Ticket Management</a:t>
            </a:r>
            <a:r>
              <a:rPr lang="en-US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  E-tickets </a:t>
            </a:r>
            <a:r>
              <a:rPr lang="en-US" dirty="0"/>
              <a:t>should be sent to the user's email upon booking confirmation</a:t>
            </a:r>
            <a:r>
              <a:rPr lang="en-US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 The </a:t>
            </a:r>
            <a:r>
              <a:rPr lang="en-US" dirty="0"/>
              <a:t>platform should allow users to manage their bookings easily, including viewing itineraries, cancelling tickets (with clear refund policies), and making online changes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=""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=""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718</Words>
  <Application>Microsoft Office PowerPoint</Application>
  <PresentationFormat>On-screen Show (16:9)</PresentationFormat>
  <Paragraphs>88</Paragraphs>
  <Slides>18</Slides>
  <Notes>10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0" baseType="lpstr">
      <vt:lpstr>Simple Light</vt:lpstr>
      <vt:lpstr>PowerPoint Presentation</vt:lpstr>
      <vt:lpstr>PowerPoint Presentation</vt:lpstr>
      <vt:lpstr>Abstract:</vt:lpstr>
      <vt:lpstr>Problem Statement:</vt:lpstr>
      <vt:lpstr>Project Overview:</vt:lpstr>
      <vt:lpstr>Proposed Solution</vt:lpstr>
      <vt:lpstr>PowerPoint Presentation</vt:lpstr>
      <vt:lpstr>PowerPoint Presentation</vt:lpstr>
      <vt:lpstr>Technology Used</vt:lpstr>
      <vt:lpstr>Modelling &amp; Results</vt:lpstr>
      <vt:lpstr>Homepage</vt:lpstr>
      <vt:lpstr>About-Us-Page</vt:lpstr>
      <vt:lpstr>Service-Page</vt:lpstr>
      <vt:lpstr>Departments-Page</vt:lpstr>
      <vt:lpstr>Blog-Page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Windows User</cp:lastModifiedBy>
  <cp:revision>17</cp:revision>
  <dcterms:modified xsi:type="dcterms:W3CDTF">2024-04-06T02:08:51Z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