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11"/>
  </p:notesMasterIdLst>
  <p:sldIdLst>
    <p:sldId id="256" r:id="rId3"/>
    <p:sldId id="257" r:id="rId4"/>
    <p:sldId id="258" r:id="rId5"/>
    <p:sldId id="259" r:id="rId6"/>
    <p:sldId id="270" r:id="rId7"/>
    <p:sldId id="260" r:id="rId8"/>
    <p:sldId id="262" r:id="rId9"/>
    <p:sldId id="269"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Verdana" panose="020B0604030504040204" pitchFamily="34" charset="0"/>
      <p:regular r:id="rId16"/>
      <p:bold r:id="rId17"/>
      <p:italic r:id="rId18"/>
      <p:boldItalic r:id="rId19"/>
    </p:embeddedFont>
    <p:embeddedFont>
      <p:font typeface="Arial Black" panose="020B0A0402010202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18"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669E8-EB59-49A9-B1FD-D22204823E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33920E48-BCFC-47E8-B07D-1F18BC64C761}">
      <dgm:prSet phldrT="[Text]" custT="1"/>
      <dgm:spPr/>
      <dgm:t>
        <a:bodyPr/>
        <a:lstStyle/>
        <a:p>
          <a:pPr algn="just"/>
          <a:endParaRPr lang="en-US" sz="2000" b="0" i="0" dirty="0" smtClean="0"/>
        </a:p>
        <a:p>
          <a:pPr algn="just"/>
          <a:endParaRPr lang="en-US" sz="2000" b="0" i="0" dirty="0" smtClean="0">
            <a:latin typeface="Times New Roman" panose="02020603050405020304" pitchFamily="18" charset="0"/>
            <a:cs typeface="Times New Roman" panose="02020603050405020304" pitchFamily="18" charset="0"/>
          </a:endParaRPr>
        </a:p>
        <a:p>
          <a:pPr algn="just"/>
          <a:r>
            <a:rPr lang="en-US" sz="2000" b="0" i="0" dirty="0" smtClean="0">
              <a:latin typeface="Times New Roman" panose="02020603050405020304" pitchFamily="18" charset="0"/>
              <a:cs typeface="Times New Roman" panose="02020603050405020304" pitchFamily="18" charset="0"/>
            </a:rPr>
            <a:t>With the rise in phishing attacks, experts have devised various methods to safeguard users from these types of cyber threats.</a:t>
          </a:r>
          <a:endParaRPr lang="en-US" sz="2000" dirty="0">
            <a:latin typeface="Times New Roman" panose="02020603050405020304" pitchFamily="18" charset="0"/>
            <a:cs typeface="Times New Roman" panose="02020603050405020304" pitchFamily="18" charset="0"/>
          </a:endParaRPr>
        </a:p>
      </dgm:t>
    </dgm:pt>
    <dgm:pt modelId="{76A9EBFE-3B43-4AF7-9B0C-1C2DF1D2C03B}" type="parTrans" cxnId="{FB4DAC1C-165C-45AB-A5C4-96A049AA8759}">
      <dgm:prSet/>
      <dgm:spPr/>
      <dgm:t>
        <a:bodyPr/>
        <a:lstStyle/>
        <a:p>
          <a:endParaRPr lang="en-US"/>
        </a:p>
      </dgm:t>
    </dgm:pt>
    <dgm:pt modelId="{BF139587-B4C3-4A1C-96B0-C053BD7D4D6F}" type="sibTrans" cxnId="{FB4DAC1C-165C-45AB-A5C4-96A049AA8759}">
      <dgm:prSet/>
      <dgm:spPr/>
      <dgm:t>
        <a:bodyPr/>
        <a:lstStyle/>
        <a:p>
          <a:endParaRPr lang="en-US"/>
        </a:p>
      </dgm:t>
    </dgm:pt>
    <dgm:pt modelId="{756E8588-61E4-4274-9C0E-ECE05078DE91}">
      <dgm:prSet phldrT="[Text]"/>
      <dgm:spPr/>
      <dgm:t>
        <a:bodyPr/>
        <a:lstStyle/>
        <a:p>
          <a:pPr algn="just"/>
          <a:r>
            <a:rPr lang="en-US" b="1" dirty="0" smtClean="0">
              <a:latin typeface="Times New Roman" panose="02020603050405020304" pitchFamily="18" charset="0"/>
              <a:cs typeface="Times New Roman" panose="02020603050405020304" pitchFamily="18" charset="0"/>
            </a:rPr>
            <a:t>Augmenting password logins and multi factor authentication: </a:t>
          </a:r>
          <a:r>
            <a:rPr lang="en-US" b="0" i="0" dirty="0" smtClean="0">
              <a:latin typeface="Times New Roman" panose="02020603050405020304" pitchFamily="18" charset="0"/>
              <a:cs typeface="Times New Roman" panose="02020603050405020304" pitchFamily="18" charset="0"/>
            </a:rPr>
            <a:t>Augmenting password logins involves strengthening password requirements; Multi-factor authentication adds additional verification steps, like SMS codes or biometrics, to enhance security and prevent unauthorized access. </a:t>
          </a:r>
          <a:endParaRPr lang="en-US" dirty="0">
            <a:latin typeface="Times New Roman" panose="02020603050405020304" pitchFamily="18" charset="0"/>
            <a:cs typeface="Times New Roman" panose="02020603050405020304" pitchFamily="18" charset="0"/>
          </a:endParaRPr>
        </a:p>
      </dgm:t>
    </dgm:pt>
    <dgm:pt modelId="{6E96D8F7-03DA-48F8-9DB8-E3036A5F8FB5}" type="parTrans" cxnId="{C1992469-2878-43B4-B217-0ACF5D0AFFFA}">
      <dgm:prSet/>
      <dgm:spPr/>
      <dgm:t>
        <a:bodyPr/>
        <a:lstStyle/>
        <a:p>
          <a:endParaRPr lang="en-US"/>
        </a:p>
      </dgm:t>
    </dgm:pt>
    <dgm:pt modelId="{C4DCDD14-08A6-491D-8585-63559C6F532B}" type="sibTrans" cxnId="{C1992469-2878-43B4-B217-0ACF5D0AFFFA}">
      <dgm:prSet/>
      <dgm:spPr/>
      <dgm:t>
        <a:bodyPr/>
        <a:lstStyle/>
        <a:p>
          <a:endParaRPr lang="en-US"/>
        </a:p>
      </dgm:t>
    </dgm:pt>
    <dgm:pt modelId="{920F657D-D93A-4913-8A08-40C4BF6C64C6}">
      <dgm:prSet phldrT="[Text]"/>
      <dgm:spPr/>
      <dgm:t>
        <a:bodyPr/>
        <a:lstStyle/>
        <a:p>
          <a:pPr algn="just"/>
          <a:r>
            <a:rPr lang="en-US" b="1" dirty="0" smtClean="0">
              <a:latin typeface="Times New Roman" panose="02020603050405020304" pitchFamily="18" charset="0"/>
              <a:cs typeface="Times New Roman" panose="02020603050405020304" pitchFamily="18" charset="0"/>
            </a:rPr>
            <a:t>Black and white list: </a:t>
          </a:r>
          <a:r>
            <a:rPr lang="en-US" dirty="0" smtClean="0">
              <a:latin typeface="Times New Roman" panose="02020603050405020304" pitchFamily="18" charset="0"/>
              <a:cs typeface="Times New Roman" panose="02020603050405020304" pitchFamily="18" charset="0"/>
            </a:rPr>
            <a:t>It is a centralized architecture approach, the URL accessed by user is checked against the predefined list of known phishing or legitimate. First day phishing detection is a challenge with this approach.</a:t>
          </a:r>
          <a:endParaRPr lang="en-US" dirty="0">
            <a:latin typeface="Times New Roman" panose="02020603050405020304" pitchFamily="18" charset="0"/>
            <a:cs typeface="Times New Roman" panose="02020603050405020304" pitchFamily="18" charset="0"/>
          </a:endParaRPr>
        </a:p>
      </dgm:t>
    </dgm:pt>
    <dgm:pt modelId="{33C9027C-4115-41B4-8B12-02B5CD99ADD0}" type="parTrans" cxnId="{CC10C6AE-753C-4320-A074-722A733070AA}">
      <dgm:prSet/>
      <dgm:spPr/>
      <dgm:t>
        <a:bodyPr/>
        <a:lstStyle/>
        <a:p>
          <a:endParaRPr lang="en-US"/>
        </a:p>
      </dgm:t>
    </dgm:pt>
    <dgm:pt modelId="{3F90E79F-3906-4324-A379-A2581C9F7084}" type="sibTrans" cxnId="{CC10C6AE-753C-4320-A074-722A733070AA}">
      <dgm:prSet/>
      <dgm:spPr/>
      <dgm:t>
        <a:bodyPr/>
        <a:lstStyle/>
        <a:p>
          <a:endParaRPr lang="en-US"/>
        </a:p>
      </dgm:t>
    </dgm:pt>
    <dgm:pt modelId="{520733C1-8130-4DFD-86A8-B2ACB905B1FE}">
      <dgm:prSet phldrT="[Text]"/>
      <dgm:spPr/>
      <dgm:t>
        <a:bodyPr/>
        <a:lstStyle/>
        <a:p>
          <a:pPr algn="just"/>
          <a:r>
            <a:rPr lang="en-US" b="1" dirty="0" smtClean="0">
              <a:latin typeface="Times New Roman" panose="02020603050405020304" pitchFamily="18" charset="0"/>
              <a:cs typeface="Times New Roman" panose="02020603050405020304" pitchFamily="18" charset="0"/>
            </a:rPr>
            <a:t>Machine learning based approach: </a:t>
          </a:r>
          <a:r>
            <a:rPr lang="en-US" dirty="0" smtClean="0">
              <a:latin typeface="Times New Roman" panose="02020603050405020304" pitchFamily="18" charset="0"/>
              <a:cs typeface="Times New Roman" panose="02020603050405020304" pitchFamily="18" charset="0"/>
            </a:rPr>
            <a:t>Machine learning based approaches leverages the features extracted from the URL and HTML content of webpage to classify page as phishing or legitimate. They are effective in first day phishing detection.</a:t>
          </a:r>
          <a:endParaRPr lang="en-US" dirty="0">
            <a:latin typeface="Times New Roman" panose="02020603050405020304" pitchFamily="18" charset="0"/>
            <a:cs typeface="Times New Roman" panose="02020603050405020304" pitchFamily="18" charset="0"/>
          </a:endParaRPr>
        </a:p>
      </dgm:t>
    </dgm:pt>
    <dgm:pt modelId="{0702C17A-2879-483F-AEF6-B1ED2FD1772A}" type="parTrans" cxnId="{90840D6A-3103-4234-A513-F0C074501266}">
      <dgm:prSet/>
      <dgm:spPr/>
      <dgm:t>
        <a:bodyPr/>
        <a:lstStyle/>
        <a:p>
          <a:endParaRPr lang="en-US"/>
        </a:p>
      </dgm:t>
    </dgm:pt>
    <dgm:pt modelId="{50184351-B6A3-4B8B-8C90-E5A786985331}" type="sibTrans" cxnId="{90840D6A-3103-4234-A513-F0C074501266}">
      <dgm:prSet/>
      <dgm:spPr/>
      <dgm:t>
        <a:bodyPr/>
        <a:lstStyle/>
        <a:p>
          <a:endParaRPr lang="en-US"/>
        </a:p>
      </dgm:t>
    </dgm:pt>
    <dgm:pt modelId="{BBF0A4D8-0C47-411F-8D4A-07E8BBA6E620}" type="pres">
      <dgm:prSet presAssocID="{D3E669E8-EB59-49A9-B1FD-D22204823E0C}" presName="vert0" presStyleCnt="0">
        <dgm:presLayoutVars>
          <dgm:dir/>
          <dgm:animOne val="branch"/>
          <dgm:animLvl val="lvl"/>
        </dgm:presLayoutVars>
      </dgm:prSet>
      <dgm:spPr/>
      <dgm:t>
        <a:bodyPr/>
        <a:lstStyle/>
        <a:p>
          <a:endParaRPr lang="en-US"/>
        </a:p>
      </dgm:t>
    </dgm:pt>
    <dgm:pt modelId="{B9C8044C-EC13-43DC-8470-B09196723591}" type="pres">
      <dgm:prSet presAssocID="{33920E48-BCFC-47E8-B07D-1F18BC64C761}" presName="thickLine" presStyleLbl="alignNode1" presStyleIdx="0" presStyleCnt="1"/>
      <dgm:spPr/>
      <dgm:t>
        <a:bodyPr/>
        <a:lstStyle/>
        <a:p>
          <a:endParaRPr lang="en-US"/>
        </a:p>
      </dgm:t>
    </dgm:pt>
    <dgm:pt modelId="{75646296-E4DC-45FE-B114-CC7D3FFCCE98}" type="pres">
      <dgm:prSet presAssocID="{33920E48-BCFC-47E8-B07D-1F18BC64C761}" presName="horz1" presStyleCnt="0"/>
      <dgm:spPr/>
      <dgm:t>
        <a:bodyPr/>
        <a:lstStyle/>
        <a:p>
          <a:endParaRPr lang="en-US"/>
        </a:p>
      </dgm:t>
    </dgm:pt>
    <dgm:pt modelId="{B07EB6D9-BC5F-4699-A7CA-8CA2F2408907}" type="pres">
      <dgm:prSet presAssocID="{33920E48-BCFC-47E8-B07D-1F18BC64C761}" presName="tx1" presStyleLbl="revTx" presStyleIdx="0" presStyleCnt="4" custScaleX="128726"/>
      <dgm:spPr/>
      <dgm:t>
        <a:bodyPr/>
        <a:lstStyle/>
        <a:p>
          <a:endParaRPr lang="en-US"/>
        </a:p>
      </dgm:t>
    </dgm:pt>
    <dgm:pt modelId="{222ECEBE-4ABA-46E3-A70D-0D4335DBFCE9}" type="pres">
      <dgm:prSet presAssocID="{33920E48-BCFC-47E8-B07D-1F18BC64C761}" presName="vert1" presStyleCnt="0"/>
      <dgm:spPr/>
      <dgm:t>
        <a:bodyPr/>
        <a:lstStyle/>
        <a:p>
          <a:endParaRPr lang="en-US"/>
        </a:p>
      </dgm:t>
    </dgm:pt>
    <dgm:pt modelId="{710741D7-5E43-49AC-AAC1-C45AF8D151CC}" type="pres">
      <dgm:prSet presAssocID="{756E8588-61E4-4274-9C0E-ECE05078DE91}" presName="vertSpace2a" presStyleCnt="0"/>
      <dgm:spPr/>
      <dgm:t>
        <a:bodyPr/>
        <a:lstStyle/>
        <a:p>
          <a:endParaRPr lang="en-US"/>
        </a:p>
      </dgm:t>
    </dgm:pt>
    <dgm:pt modelId="{D6E2FE69-563C-487E-96CC-FB97553D44FC}" type="pres">
      <dgm:prSet presAssocID="{756E8588-61E4-4274-9C0E-ECE05078DE91}" presName="horz2" presStyleCnt="0"/>
      <dgm:spPr/>
      <dgm:t>
        <a:bodyPr/>
        <a:lstStyle/>
        <a:p>
          <a:endParaRPr lang="en-US"/>
        </a:p>
      </dgm:t>
    </dgm:pt>
    <dgm:pt modelId="{F3AC5050-A963-4F04-808F-45CBFE25DD61}" type="pres">
      <dgm:prSet presAssocID="{756E8588-61E4-4274-9C0E-ECE05078DE91}" presName="horzSpace2" presStyleCnt="0"/>
      <dgm:spPr/>
      <dgm:t>
        <a:bodyPr/>
        <a:lstStyle/>
        <a:p>
          <a:endParaRPr lang="en-US"/>
        </a:p>
      </dgm:t>
    </dgm:pt>
    <dgm:pt modelId="{B6D5FE86-8899-4286-ADC9-4E82FADEC74A}" type="pres">
      <dgm:prSet presAssocID="{756E8588-61E4-4274-9C0E-ECE05078DE91}" presName="tx2" presStyleLbl="revTx" presStyleIdx="1" presStyleCnt="4"/>
      <dgm:spPr/>
      <dgm:t>
        <a:bodyPr/>
        <a:lstStyle/>
        <a:p>
          <a:endParaRPr lang="en-US"/>
        </a:p>
      </dgm:t>
    </dgm:pt>
    <dgm:pt modelId="{3C4E7F7F-5195-4F4B-9BC6-FF367CC1B09E}" type="pres">
      <dgm:prSet presAssocID="{756E8588-61E4-4274-9C0E-ECE05078DE91}" presName="vert2" presStyleCnt="0"/>
      <dgm:spPr/>
      <dgm:t>
        <a:bodyPr/>
        <a:lstStyle/>
        <a:p>
          <a:endParaRPr lang="en-US"/>
        </a:p>
      </dgm:t>
    </dgm:pt>
    <dgm:pt modelId="{9A47F289-A679-4A75-A1C5-F5F0DFBEFD61}" type="pres">
      <dgm:prSet presAssocID="{756E8588-61E4-4274-9C0E-ECE05078DE91}" presName="thinLine2b" presStyleLbl="callout" presStyleIdx="0" presStyleCnt="3"/>
      <dgm:spPr/>
      <dgm:t>
        <a:bodyPr/>
        <a:lstStyle/>
        <a:p>
          <a:endParaRPr lang="en-US"/>
        </a:p>
      </dgm:t>
    </dgm:pt>
    <dgm:pt modelId="{4F4979A2-29A9-4659-AE90-FFC33272E4F0}" type="pres">
      <dgm:prSet presAssocID="{756E8588-61E4-4274-9C0E-ECE05078DE91}" presName="vertSpace2b" presStyleCnt="0"/>
      <dgm:spPr/>
      <dgm:t>
        <a:bodyPr/>
        <a:lstStyle/>
        <a:p>
          <a:endParaRPr lang="en-US"/>
        </a:p>
      </dgm:t>
    </dgm:pt>
    <dgm:pt modelId="{5BE28F2C-1C07-41B8-A563-B985FB78AA39}" type="pres">
      <dgm:prSet presAssocID="{920F657D-D93A-4913-8A08-40C4BF6C64C6}" presName="horz2" presStyleCnt="0"/>
      <dgm:spPr/>
      <dgm:t>
        <a:bodyPr/>
        <a:lstStyle/>
        <a:p>
          <a:endParaRPr lang="en-US"/>
        </a:p>
      </dgm:t>
    </dgm:pt>
    <dgm:pt modelId="{36A04FE9-957A-4C08-96C6-A91C220F776C}" type="pres">
      <dgm:prSet presAssocID="{920F657D-D93A-4913-8A08-40C4BF6C64C6}" presName="horzSpace2" presStyleCnt="0"/>
      <dgm:spPr/>
      <dgm:t>
        <a:bodyPr/>
        <a:lstStyle/>
        <a:p>
          <a:endParaRPr lang="en-US"/>
        </a:p>
      </dgm:t>
    </dgm:pt>
    <dgm:pt modelId="{8E9E5BED-B95B-423E-B868-24336240E8D6}" type="pres">
      <dgm:prSet presAssocID="{920F657D-D93A-4913-8A08-40C4BF6C64C6}" presName="tx2" presStyleLbl="revTx" presStyleIdx="2" presStyleCnt="4"/>
      <dgm:spPr/>
      <dgm:t>
        <a:bodyPr/>
        <a:lstStyle/>
        <a:p>
          <a:endParaRPr lang="en-US"/>
        </a:p>
      </dgm:t>
    </dgm:pt>
    <dgm:pt modelId="{7DAA2E2C-B423-43FD-AEB9-313A2257FC2D}" type="pres">
      <dgm:prSet presAssocID="{920F657D-D93A-4913-8A08-40C4BF6C64C6}" presName="vert2" presStyleCnt="0"/>
      <dgm:spPr/>
      <dgm:t>
        <a:bodyPr/>
        <a:lstStyle/>
        <a:p>
          <a:endParaRPr lang="en-US"/>
        </a:p>
      </dgm:t>
    </dgm:pt>
    <dgm:pt modelId="{59F00F1D-969D-43AB-ABAD-C44F465C7E8B}" type="pres">
      <dgm:prSet presAssocID="{920F657D-D93A-4913-8A08-40C4BF6C64C6}" presName="thinLine2b" presStyleLbl="callout" presStyleIdx="1" presStyleCnt="3"/>
      <dgm:spPr/>
      <dgm:t>
        <a:bodyPr/>
        <a:lstStyle/>
        <a:p>
          <a:endParaRPr lang="en-US"/>
        </a:p>
      </dgm:t>
    </dgm:pt>
    <dgm:pt modelId="{5B96A2EB-06C1-473A-8C01-B36AF9E0271D}" type="pres">
      <dgm:prSet presAssocID="{920F657D-D93A-4913-8A08-40C4BF6C64C6}" presName="vertSpace2b" presStyleCnt="0"/>
      <dgm:spPr/>
      <dgm:t>
        <a:bodyPr/>
        <a:lstStyle/>
        <a:p>
          <a:endParaRPr lang="en-US"/>
        </a:p>
      </dgm:t>
    </dgm:pt>
    <dgm:pt modelId="{6EA7F768-DDEF-4ACE-BA48-75E9B38AD4F5}" type="pres">
      <dgm:prSet presAssocID="{520733C1-8130-4DFD-86A8-B2ACB905B1FE}" presName="horz2" presStyleCnt="0"/>
      <dgm:spPr/>
      <dgm:t>
        <a:bodyPr/>
        <a:lstStyle/>
        <a:p>
          <a:endParaRPr lang="en-US"/>
        </a:p>
      </dgm:t>
    </dgm:pt>
    <dgm:pt modelId="{64C58680-84EF-451F-8EEA-C898024CABF4}" type="pres">
      <dgm:prSet presAssocID="{520733C1-8130-4DFD-86A8-B2ACB905B1FE}" presName="horzSpace2" presStyleCnt="0"/>
      <dgm:spPr/>
      <dgm:t>
        <a:bodyPr/>
        <a:lstStyle/>
        <a:p>
          <a:endParaRPr lang="en-US"/>
        </a:p>
      </dgm:t>
    </dgm:pt>
    <dgm:pt modelId="{A365A3B6-FC70-4D6D-B50F-1FC754CAD71C}" type="pres">
      <dgm:prSet presAssocID="{520733C1-8130-4DFD-86A8-B2ACB905B1FE}" presName="tx2" presStyleLbl="revTx" presStyleIdx="3" presStyleCnt="4"/>
      <dgm:spPr/>
      <dgm:t>
        <a:bodyPr/>
        <a:lstStyle/>
        <a:p>
          <a:endParaRPr lang="en-US"/>
        </a:p>
      </dgm:t>
    </dgm:pt>
    <dgm:pt modelId="{9EAA6A25-BF88-40FB-AC3B-622B295F15C0}" type="pres">
      <dgm:prSet presAssocID="{520733C1-8130-4DFD-86A8-B2ACB905B1FE}" presName="vert2" presStyleCnt="0"/>
      <dgm:spPr/>
      <dgm:t>
        <a:bodyPr/>
        <a:lstStyle/>
        <a:p>
          <a:endParaRPr lang="en-US"/>
        </a:p>
      </dgm:t>
    </dgm:pt>
    <dgm:pt modelId="{447D54BB-B1BE-44A8-B885-C7941D18D561}" type="pres">
      <dgm:prSet presAssocID="{520733C1-8130-4DFD-86A8-B2ACB905B1FE}" presName="thinLine2b" presStyleLbl="callout" presStyleIdx="2" presStyleCnt="3"/>
      <dgm:spPr/>
      <dgm:t>
        <a:bodyPr/>
        <a:lstStyle/>
        <a:p>
          <a:endParaRPr lang="en-US"/>
        </a:p>
      </dgm:t>
    </dgm:pt>
    <dgm:pt modelId="{5625853D-4C05-4432-93CD-7101D6CF11E3}" type="pres">
      <dgm:prSet presAssocID="{520733C1-8130-4DFD-86A8-B2ACB905B1FE}" presName="vertSpace2b" presStyleCnt="0"/>
      <dgm:spPr/>
      <dgm:t>
        <a:bodyPr/>
        <a:lstStyle/>
        <a:p>
          <a:endParaRPr lang="en-US"/>
        </a:p>
      </dgm:t>
    </dgm:pt>
  </dgm:ptLst>
  <dgm:cxnLst>
    <dgm:cxn modelId="{C1992469-2878-43B4-B217-0ACF5D0AFFFA}" srcId="{33920E48-BCFC-47E8-B07D-1F18BC64C761}" destId="{756E8588-61E4-4274-9C0E-ECE05078DE91}" srcOrd="0" destOrd="0" parTransId="{6E96D8F7-03DA-48F8-9DB8-E3036A5F8FB5}" sibTransId="{C4DCDD14-08A6-491D-8585-63559C6F532B}"/>
    <dgm:cxn modelId="{FB4DAC1C-165C-45AB-A5C4-96A049AA8759}" srcId="{D3E669E8-EB59-49A9-B1FD-D22204823E0C}" destId="{33920E48-BCFC-47E8-B07D-1F18BC64C761}" srcOrd="0" destOrd="0" parTransId="{76A9EBFE-3B43-4AF7-9B0C-1C2DF1D2C03B}" sibTransId="{BF139587-B4C3-4A1C-96B0-C053BD7D4D6F}"/>
    <dgm:cxn modelId="{A493A8FF-D479-4926-970E-256822FE75EE}" type="presOf" srcId="{520733C1-8130-4DFD-86A8-B2ACB905B1FE}" destId="{A365A3B6-FC70-4D6D-B50F-1FC754CAD71C}" srcOrd="0" destOrd="0" presId="urn:microsoft.com/office/officeart/2008/layout/LinedList"/>
    <dgm:cxn modelId="{790CE842-FB09-4D16-805A-0A8EE700694F}" type="presOf" srcId="{D3E669E8-EB59-49A9-B1FD-D22204823E0C}" destId="{BBF0A4D8-0C47-411F-8D4A-07E8BBA6E620}" srcOrd="0" destOrd="0" presId="urn:microsoft.com/office/officeart/2008/layout/LinedList"/>
    <dgm:cxn modelId="{90840D6A-3103-4234-A513-F0C074501266}" srcId="{33920E48-BCFC-47E8-B07D-1F18BC64C761}" destId="{520733C1-8130-4DFD-86A8-B2ACB905B1FE}" srcOrd="2" destOrd="0" parTransId="{0702C17A-2879-483F-AEF6-B1ED2FD1772A}" sibTransId="{50184351-B6A3-4B8B-8C90-E5A786985331}"/>
    <dgm:cxn modelId="{CC10C6AE-753C-4320-A074-722A733070AA}" srcId="{33920E48-BCFC-47E8-B07D-1F18BC64C761}" destId="{920F657D-D93A-4913-8A08-40C4BF6C64C6}" srcOrd="1" destOrd="0" parTransId="{33C9027C-4115-41B4-8B12-02B5CD99ADD0}" sibTransId="{3F90E79F-3906-4324-A379-A2581C9F7084}"/>
    <dgm:cxn modelId="{788641E6-C80B-45B5-B308-5BC5D5128393}" type="presOf" srcId="{756E8588-61E4-4274-9C0E-ECE05078DE91}" destId="{B6D5FE86-8899-4286-ADC9-4E82FADEC74A}" srcOrd="0" destOrd="0" presId="urn:microsoft.com/office/officeart/2008/layout/LinedList"/>
    <dgm:cxn modelId="{191E6DEF-B4E4-4E1C-8BF5-85455C2A9B02}" type="presOf" srcId="{33920E48-BCFC-47E8-B07D-1F18BC64C761}" destId="{B07EB6D9-BC5F-4699-A7CA-8CA2F2408907}" srcOrd="0" destOrd="0" presId="urn:microsoft.com/office/officeart/2008/layout/LinedList"/>
    <dgm:cxn modelId="{E22FD08E-C30A-4FD7-9D9B-4397A317D58E}" type="presOf" srcId="{920F657D-D93A-4913-8A08-40C4BF6C64C6}" destId="{8E9E5BED-B95B-423E-B868-24336240E8D6}" srcOrd="0" destOrd="0" presId="urn:microsoft.com/office/officeart/2008/layout/LinedList"/>
    <dgm:cxn modelId="{FFAB573E-4A8B-422E-BABD-5724FBFC48F1}" type="presParOf" srcId="{BBF0A4D8-0C47-411F-8D4A-07E8BBA6E620}" destId="{B9C8044C-EC13-43DC-8470-B09196723591}" srcOrd="0" destOrd="0" presId="urn:microsoft.com/office/officeart/2008/layout/LinedList"/>
    <dgm:cxn modelId="{397AA90F-D066-476C-A92F-B31B898B1EDC}" type="presParOf" srcId="{BBF0A4D8-0C47-411F-8D4A-07E8BBA6E620}" destId="{75646296-E4DC-45FE-B114-CC7D3FFCCE98}" srcOrd="1" destOrd="0" presId="urn:microsoft.com/office/officeart/2008/layout/LinedList"/>
    <dgm:cxn modelId="{7D465785-0855-4A42-BCE2-DD162A249F30}" type="presParOf" srcId="{75646296-E4DC-45FE-B114-CC7D3FFCCE98}" destId="{B07EB6D9-BC5F-4699-A7CA-8CA2F2408907}" srcOrd="0" destOrd="0" presId="urn:microsoft.com/office/officeart/2008/layout/LinedList"/>
    <dgm:cxn modelId="{D493299F-31C4-4001-A9B3-6A355E55464A}" type="presParOf" srcId="{75646296-E4DC-45FE-B114-CC7D3FFCCE98}" destId="{222ECEBE-4ABA-46E3-A70D-0D4335DBFCE9}" srcOrd="1" destOrd="0" presId="urn:microsoft.com/office/officeart/2008/layout/LinedList"/>
    <dgm:cxn modelId="{DE8ADC88-7B53-404A-9F05-38E56D4F89C2}" type="presParOf" srcId="{222ECEBE-4ABA-46E3-A70D-0D4335DBFCE9}" destId="{710741D7-5E43-49AC-AAC1-C45AF8D151CC}" srcOrd="0" destOrd="0" presId="urn:microsoft.com/office/officeart/2008/layout/LinedList"/>
    <dgm:cxn modelId="{62398BC1-A775-4395-BBB2-3E1610B67164}" type="presParOf" srcId="{222ECEBE-4ABA-46E3-A70D-0D4335DBFCE9}" destId="{D6E2FE69-563C-487E-96CC-FB97553D44FC}" srcOrd="1" destOrd="0" presId="urn:microsoft.com/office/officeart/2008/layout/LinedList"/>
    <dgm:cxn modelId="{9C433E44-B14B-4AC8-8D17-E793E2DC187A}" type="presParOf" srcId="{D6E2FE69-563C-487E-96CC-FB97553D44FC}" destId="{F3AC5050-A963-4F04-808F-45CBFE25DD61}" srcOrd="0" destOrd="0" presId="urn:microsoft.com/office/officeart/2008/layout/LinedList"/>
    <dgm:cxn modelId="{1F82A023-F895-48CD-BE8A-E1043C2D5C31}" type="presParOf" srcId="{D6E2FE69-563C-487E-96CC-FB97553D44FC}" destId="{B6D5FE86-8899-4286-ADC9-4E82FADEC74A}" srcOrd="1" destOrd="0" presId="urn:microsoft.com/office/officeart/2008/layout/LinedList"/>
    <dgm:cxn modelId="{DDDBEA88-0FF4-4EC0-8137-773074E17139}" type="presParOf" srcId="{D6E2FE69-563C-487E-96CC-FB97553D44FC}" destId="{3C4E7F7F-5195-4F4B-9BC6-FF367CC1B09E}" srcOrd="2" destOrd="0" presId="urn:microsoft.com/office/officeart/2008/layout/LinedList"/>
    <dgm:cxn modelId="{871C29D7-43EF-4DF2-AC98-F9CCF6A285C6}" type="presParOf" srcId="{222ECEBE-4ABA-46E3-A70D-0D4335DBFCE9}" destId="{9A47F289-A679-4A75-A1C5-F5F0DFBEFD61}" srcOrd="2" destOrd="0" presId="urn:microsoft.com/office/officeart/2008/layout/LinedList"/>
    <dgm:cxn modelId="{6DBBD51E-F677-46ED-BF1D-4741F14741E5}" type="presParOf" srcId="{222ECEBE-4ABA-46E3-A70D-0D4335DBFCE9}" destId="{4F4979A2-29A9-4659-AE90-FFC33272E4F0}" srcOrd="3" destOrd="0" presId="urn:microsoft.com/office/officeart/2008/layout/LinedList"/>
    <dgm:cxn modelId="{A1837F0B-1FB5-4515-ADC2-B1D3332E6246}" type="presParOf" srcId="{222ECEBE-4ABA-46E3-A70D-0D4335DBFCE9}" destId="{5BE28F2C-1C07-41B8-A563-B985FB78AA39}" srcOrd="4" destOrd="0" presId="urn:microsoft.com/office/officeart/2008/layout/LinedList"/>
    <dgm:cxn modelId="{D8413883-F636-4070-86BD-B79ABB022FCA}" type="presParOf" srcId="{5BE28F2C-1C07-41B8-A563-B985FB78AA39}" destId="{36A04FE9-957A-4C08-96C6-A91C220F776C}" srcOrd="0" destOrd="0" presId="urn:microsoft.com/office/officeart/2008/layout/LinedList"/>
    <dgm:cxn modelId="{DFABBC37-467C-4548-A1BC-01AAEAD71BFA}" type="presParOf" srcId="{5BE28F2C-1C07-41B8-A563-B985FB78AA39}" destId="{8E9E5BED-B95B-423E-B868-24336240E8D6}" srcOrd="1" destOrd="0" presId="urn:microsoft.com/office/officeart/2008/layout/LinedList"/>
    <dgm:cxn modelId="{A4AEC7C6-2960-4219-B92D-D2B844EDB5F6}" type="presParOf" srcId="{5BE28F2C-1C07-41B8-A563-B985FB78AA39}" destId="{7DAA2E2C-B423-43FD-AEB9-313A2257FC2D}" srcOrd="2" destOrd="0" presId="urn:microsoft.com/office/officeart/2008/layout/LinedList"/>
    <dgm:cxn modelId="{B48C4FBA-96CF-444A-AC7A-895C27BC80C1}" type="presParOf" srcId="{222ECEBE-4ABA-46E3-A70D-0D4335DBFCE9}" destId="{59F00F1D-969D-43AB-ABAD-C44F465C7E8B}" srcOrd="5" destOrd="0" presId="urn:microsoft.com/office/officeart/2008/layout/LinedList"/>
    <dgm:cxn modelId="{3A8B22FC-D20A-40E0-8EF4-205B2BED9FD6}" type="presParOf" srcId="{222ECEBE-4ABA-46E3-A70D-0D4335DBFCE9}" destId="{5B96A2EB-06C1-473A-8C01-B36AF9E0271D}" srcOrd="6" destOrd="0" presId="urn:microsoft.com/office/officeart/2008/layout/LinedList"/>
    <dgm:cxn modelId="{01858B3A-56A2-4871-9A36-F6DDEA969909}" type="presParOf" srcId="{222ECEBE-4ABA-46E3-A70D-0D4335DBFCE9}" destId="{6EA7F768-DDEF-4ACE-BA48-75E9B38AD4F5}" srcOrd="7" destOrd="0" presId="urn:microsoft.com/office/officeart/2008/layout/LinedList"/>
    <dgm:cxn modelId="{FA5121B6-B5FD-4F48-A26E-7EC9B2048E94}" type="presParOf" srcId="{6EA7F768-DDEF-4ACE-BA48-75E9B38AD4F5}" destId="{64C58680-84EF-451F-8EEA-C898024CABF4}" srcOrd="0" destOrd="0" presId="urn:microsoft.com/office/officeart/2008/layout/LinedList"/>
    <dgm:cxn modelId="{F3D56CB0-53D4-4656-A877-99349218D3A4}" type="presParOf" srcId="{6EA7F768-DDEF-4ACE-BA48-75E9B38AD4F5}" destId="{A365A3B6-FC70-4D6D-B50F-1FC754CAD71C}" srcOrd="1" destOrd="0" presId="urn:microsoft.com/office/officeart/2008/layout/LinedList"/>
    <dgm:cxn modelId="{C21B30FC-4B71-4243-8C50-590D08F796AC}" type="presParOf" srcId="{6EA7F768-DDEF-4ACE-BA48-75E9B38AD4F5}" destId="{9EAA6A25-BF88-40FB-AC3B-622B295F15C0}" srcOrd="2" destOrd="0" presId="urn:microsoft.com/office/officeart/2008/layout/LinedList"/>
    <dgm:cxn modelId="{5E6A1C7C-AFD1-41AA-B15F-FF1CCB867F76}" type="presParOf" srcId="{222ECEBE-4ABA-46E3-A70D-0D4335DBFCE9}" destId="{447D54BB-B1BE-44A8-B885-C7941D18D561}" srcOrd="8" destOrd="0" presId="urn:microsoft.com/office/officeart/2008/layout/LinedList"/>
    <dgm:cxn modelId="{F273BBAC-DF12-4ED9-B5AD-581E031076F3}" type="presParOf" srcId="{222ECEBE-4ABA-46E3-A70D-0D4335DBFCE9}" destId="{5625853D-4C05-4432-93CD-7101D6CF11E3}"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1991E-0837-42F8-88F3-1268F3901910}"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US"/>
        </a:p>
      </dgm:t>
    </dgm:pt>
    <dgm:pt modelId="{C0CC7E82-4EA1-4346-9201-D0E74A91FD4E}">
      <dgm:prSet phldrT="[Text]"/>
      <dgm:spPr/>
      <dgm:t>
        <a:bodyPr/>
        <a:lstStyle/>
        <a:p>
          <a:r>
            <a:rPr lang="en-IN" dirty="0" smtClean="0"/>
            <a:t>JavaScript-based</a:t>
          </a:r>
          <a:endParaRPr lang="en-US" dirty="0"/>
        </a:p>
      </dgm:t>
    </dgm:pt>
    <dgm:pt modelId="{2A40BDAC-9F26-41CC-9FA8-25269F2ECDD7}" type="sibTrans" cxnId="{BC31964B-F227-41CB-8CC4-3395A367BE1C}">
      <dgm:prSet/>
      <dgm:spPr/>
      <dgm:t>
        <a:bodyPr/>
        <a:lstStyle/>
        <a:p>
          <a:endParaRPr lang="en-US"/>
        </a:p>
      </dgm:t>
    </dgm:pt>
    <dgm:pt modelId="{BB595C2C-F8FA-4A2A-9831-412210501266}" type="parTrans" cxnId="{BC31964B-F227-41CB-8CC4-3395A367BE1C}">
      <dgm:prSet/>
      <dgm:spPr/>
      <dgm:t>
        <a:bodyPr/>
        <a:lstStyle/>
        <a:p>
          <a:endParaRPr lang="en-US"/>
        </a:p>
      </dgm:t>
    </dgm:pt>
    <dgm:pt modelId="{AD3E6331-EA21-49D4-A127-6F154BFBD1B4}">
      <dgm:prSet phldrT="[Text]"/>
      <dgm:spPr/>
      <dgm:t>
        <a:bodyPr/>
        <a:lstStyle/>
        <a:p>
          <a:r>
            <a:rPr lang="en-IN" smtClean="0"/>
            <a:t>HTML-based</a:t>
          </a:r>
          <a:endParaRPr lang="en-US" dirty="0"/>
        </a:p>
      </dgm:t>
    </dgm:pt>
    <dgm:pt modelId="{B6DF1133-217D-4E12-B985-8A6E723BBECB}" type="sibTrans" cxnId="{C720A6F5-2AAA-40F7-B872-45C1AA4377AE}">
      <dgm:prSet/>
      <dgm:spPr/>
      <dgm:t>
        <a:bodyPr/>
        <a:lstStyle/>
        <a:p>
          <a:endParaRPr lang="en-US"/>
        </a:p>
      </dgm:t>
    </dgm:pt>
    <dgm:pt modelId="{9C4A9557-EE3C-46EA-8853-8075AE6EF4A9}" type="parTrans" cxnId="{C720A6F5-2AAA-40F7-B872-45C1AA4377AE}">
      <dgm:prSet/>
      <dgm:spPr/>
      <dgm:t>
        <a:bodyPr/>
        <a:lstStyle/>
        <a:p>
          <a:endParaRPr lang="en-US"/>
        </a:p>
      </dgm:t>
    </dgm:pt>
    <dgm:pt modelId="{7F1DEFD0-2884-4522-B1AB-87E6818123F7}">
      <dgm:prSet phldrT="[Text]"/>
      <dgm:spPr/>
      <dgm:t>
        <a:bodyPr/>
        <a:lstStyle/>
        <a:p>
          <a:pPr algn="just"/>
          <a:r>
            <a:rPr lang="en-US" dirty="0" smtClean="0"/>
            <a:t>These features utilize the frequency of the most commonly used attributes and tags.</a:t>
          </a:r>
          <a:endParaRPr lang="en-US" dirty="0"/>
        </a:p>
      </dgm:t>
    </dgm:pt>
    <dgm:pt modelId="{D720C7FD-06DA-463F-9CF0-468FBDAB6D52}" type="sibTrans" cxnId="{298E0518-2D61-4D3C-8C31-147B4FEBA24F}">
      <dgm:prSet/>
      <dgm:spPr/>
      <dgm:t>
        <a:bodyPr/>
        <a:lstStyle/>
        <a:p>
          <a:endParaRPr lang="en-US"/>
        </a:p>
      </dgm:t>
    </dgm:pt>
    <dgm:pt modelId="{3C807D55-1ED9-47EF-804B-93FF07A1AF28}" type="parTrans" cxnId="{298E0518-2D61-4D3C-8C31-147B4FEBA24F}">
      <dgm:prSet/>
      <dgm:spPr/>
      <dgm:t>
        <a:bodyPr/>
        <a:lstStyle/>
        <a:p>
          <a:endParaRPr lang="en-US"/>
        </a:p>
      </dgm:t>
    </dgm:pt>
    <dgm:pt modelId="{AEFC9250-55A3-477E-9643-9D7880B3C748}">
      <dgm:prSet phldrT="[Text]"/>
      <dgm:spPr/>
      <dgm:t>
        <a:bodyPr/>
        <a:lstStyle/>
        <a:p>
          <a:r>
            <a:rPr lang="en-IN" smtClean="0"/>
            <a:t>Hyperlink-based</a:t>
          </a:r>
          <a:endParaRPr lang="en-US" dirty="0"/>
        </a:p>
      </dgm:t>
    </dgm:pt>
    <dgm:pt modelId="{F870E606-F43A-4EE5-8C44-894E26DF8CD7}" type="sibTrans" cxnId="{B3969AF1-FF2E-4F99-AB94-1130C6845AD3}">
      <dgm:prSet/>
      <dgm:spPr/>
      <dgm:t>
        <a:bodyPr/>
        <a:lstStyle/>
        <a:p>
          <a:endParaRPr lang="en-US"/>
        </a:p>
      </dgm:t>
    </dgm:pt>
    <dgm:pt modelId="{C462A8FC-AC08-4C54-8313-CD090DFC0EBF}" type="parTrans" cxnId="{B3969AF1-FF2E-4F99-AB94-1130C6845AD3}">
      <dgm:prSet/>
      <dgm:spPr/>
      <dgm:t>
        <a:bodyPr/>
        <a:lstStyle/>
        <a:p>
          <a:endParaRPr lang="en-US"/>
        </a:p>
      </dgm:t>
    </dgm:pt>
    <dgm:pt modelId="{4615F652-8CF9-4F31-BF38-EE5A066AEE9F}">
      <dgm:prSet phldrT="[Text]"/>
      <dgm:spPr/>
      <dgm:t>
        <a:bodyPr/>
        <a:lstStyle/>
        <a:p>
          <a:pPr algn="just"/>
          <a:r>
            <a:rPr lang="en-US" dirty="0" smtClean="0"/>
            <a:t>These features relate to the hyperlinks like the number of external and internal links present.</a:t>
          </a:r>
          <a:endParaRPr lang="en-US" dirty="0"/>
        </a:p>
      </dgm:t>
    </dgm:pt>
    <dgm:pt modelId="{2E1AAAA5-9AEC-4ADC-B2B3-76FEBE867506}" type="sibTrans" cxnId="{ECCD646E-7152-4FEB-962D-DCEC2B05A882}">
      <dgm:prSet/>
      <dgm:spPr/>
      <dgm:t>
        <a:bodyPr/>
        <a:lstStyle/>
        <a:p>
          <a:endParaRPr lang="en-US"/>
        </a:p>
      </dgm:t>
    </dgm:pt>
    <dgm:pt modelId="{9ADB2146-5F42-45D0-ACAD-6043ECDC953B}" type="parTrans" cxnId="{ECCD646E-7152-4FEB-962D-DCEC2B05A882}">
      <dgm:prSet/>
      <dgm:spPr/>
      <dgm:t>
        <a:bodyPr/>
        <a:lstStyle/>
        <a:p>
          <a:endParaRPr lang="en-US"/>
        </a:p>
      </dgm:t>
    </dgm:pt>
    <dgm:pt modelId="{3574E993-86C9-4DDB-A0F8-530D986679F9}">
      <dgm:prSet phldrT="[Text]"/>
      <dgm:spPr/>
      <dgm:t>
        <a:bodyPr/>
        <a:lstStyle/>
        <a:p>
          <a:r>
            <a:rPr lang="en-IN" smtClean="0"/>
            <a:t>URL-based</a:t>
          </a:r>
          <a:endParaRPr lang="en-US" dirty="0"/>
        </a:p>
      </dgm:t>
    </dgm:pt>
    <dgm:pt modelId="{E877C416-E2DE-41D6-9D13-DA234BE872B7}" type="sibTrans" cxnId="{43D5CE45-04A4-4659-A6C4-55A7A109638B}">
      <dgm:prSet/>
      <dgm:spPr/>
      <dgm:t>
        <a:bodyPr/>
        <a:lstStyle/>
        <a:p>
          <a:endParaRPr lang="en-US"/>
        </a:p>
      </dgm:t>
    </dgm:pt>
    <dgm:pt modelId="{1BEC6F02-5D29-4C73-B826-03F59A6A6053}" type="parTrans" cxnId="{43D5CE45-04A4-4659-A6C4-55A7A109638B}">
      <dgm:prSet/>
      <dgm:spPr/>
      <dgm:t>
        <a:bodyPr/>
        <a:lstStyle/>
        <a:p>
          <a:endParaRPr lang="en-US"/>
        </a:p>
      </dgm:t>
    </dgm:pt>
    <dgm:pt modelId="{8B0D1EB9-1B7F-4A07-BF1D-537029D4662F}">
      <dgm:prSet phldrT="[Text]"/>
      <dgm:spPr/>
      <dgm:t>
        <a:bodyPr/>
        <a:lstStyle/>
        <a:p>
          <a:pPr algn="just"/>
          <a:r>
            <a:rPr lang="en-US" dirty="0" smtClean="0"/>
            <a:t>This class encompasses attributes like URL length, presence of special characters etc.</a:t>
          </a:r>
          <a:endParaRPr lang="en-US" dirty="0"/>
        </a:p>
      </dgm:t>
    </dgm:pt>
    <dgm:pt modelId="{1130575C-0CD5-47F7-A04A-864B8CDFA490}" type="sibTrans" cxnId="{B0219924-43C3-412A-845A-F13093E8D689}">
      <dgm:prSet/>
      <dgm:spPr/>
      <dgm:t>
        <a:bodyPr/>
        <a:lstStyle/>
        <a:p>
          <a:endParaRPr lang="en-US"/>
        </a:p>
      </dgm:t>
    </dgm:pt>
    <dgm:pt modelId="{7076ABBE-5DA7-4988-8676-FBD8B881F798}" type="parTrans" cxnId="{B0219924-43C3-412A-845A-F13093E8D689}">
      <dgm:prSet/>
      <dgm:spPr/>
      <dgm:t>
        <a:bodyPr/>
        <a:lstStyle/>
        <a:p>
          <a:endParaRPr lang="en-US"/>
        </a:p>
      </dgm:t>
    </dgm:pt>
    <dgm:pt modelId="{EE5F5492-6237-4331-8527-CAA6F15BB8C3}">
      <dgm:prSet phldrT="[Text]"/>
      <dgm:spPr/>
      <dgm:t>
        <a:bodyPr/>
        <a:lstStyle/>
        <a:p>
          <a:r>
            <a:rPr lang="en-IN" dirty="0" smtClean="0"/>
            <a:t>CSS-based</a:t>
          </a:r>
          <a:endParaRPr lang="en-US" dirty="0"/>
        </a:p>
      </dgm:t>
    </dgm:pt>
    <dgm:pt modelId="{7B5147EC-D920-434C-AF99-3034E34EDE48}" type="sibTrans" cxnId="{1E57A718-51FC-4743-8954-BC31980B375F}">
      <dgm:prSet/>
      <dgm:spPr/>
      <dgm:t>
        <a:bodyPr/>
        <a:lstStyle/>
        <a:p>
          <a:endParaRPr lang="en-US"/>
        </a:p>
      </dgm:t>
    </dgm:pt>
    <dgm:pt modelId="{843A551C-240B-416A-BC8E-53003B4AF011}" type="parTrans" cxnId="{1E57A718-51FC-4743-8954-BC31980B375F}">
      <dgm:prSet/>
      <dgm:spPr/>
      <dgm:t>
        <a:bodyPr/>
        <a:lstStyle/>
        <a:p>
          <a:endParaRPr lang="en-US"/>
        </a:p>
      </dgm:t>
    </dgm:pt>
    <dgm:pt modelId="{B1372C66-31AD-4314-A356-71032DEA0E63}">
      <dgm:prSet phldrT="[Text]"/>
      <dgm:spPr/>
      <dgm:t>
        <a:bodyPr/>
        <a:lstStyle/>
        <a:p>
          <a:pPr algn="just"/>
          <a:r>
            <a:rPr lang="en-US" dirty="0" smtClean="0"/>
            <a:t>It focuses on the features derived from the CSS used in the HTML, from inline styles and linked stylesheets.</a:t>
          </a:r>
          <a:endParaRPr lang="en-US" dirty="0"/>
        </a:p>
      </dgm:t>
    </dgm:pt>
    <dgm:pt modelId="{1A162CFF-6B1F-45A7-849C-46C25ADC4194}" type="sibTrans" cxnId="{7A616E78-EB29-4C72-9CB9-FE509BB600C1}">
      <dgm:prSet/>
      <dgm:spPr/>
      <dgm:t>
        <a:bodyPr/>
        <a:lstStyle/>
        <a:p>
          <a:endParaRPr lang="en-US"/>
        </a:p>
      </dgm:t>
    </dgm:pt>
    <dgm:pt modelId="{C2E2CB8E-8C17-4B3C-9681-8F9F07FAA3DB}" type="parTrans" cxnId="{7A616E78-EB29-4C72-9CB9-FE509BB600C1}">
      <dgm:prSet/>
      <dgm:spPr/>
      <dgm:t>
        <a:bodyPr/>
        <a:lstStyle/>
        <a:p>
          <a:endParaRPr lang="en-US"/>
        </a:p>
      </dgm:t>
    </dgm:pt>
    <dgm:pt modelId="{BA615D60-66AD-496E-8D98-599BBE422ED9}">
      <dgm:prSet phldrT="[Text]"/>
      <dgm:spPr/>
      <dgm:t>
        <a:bodyPr/>
        <a:lstStyle/>
        <a:p>
          <a:pPr algn="just"/>
          <a:r>
            <a:rPr lang="en-US" dirty="0" smtClean="0"/>
            <a:t>This class pertains to features extracted from the embedded JavaScript code</a:t>
          </a:r>
          <a:endParaRPr lang="en-US" dirty="0"/>
        </a:p>
      </dgm:t>
    </dgm:pt>
    <dgm:pt modelId="{0878D817-8D05-4EA9-82A1-EB8D4A76D8CB}" type="sibTrans" cxnId="{292D8B58-C5A5-4772-82E4-1148681582C2}">
      <dgm:prSet/>
      <dgm:spPr/>
      <dgm:t>
        <a:bodyPr/>
        <a:lstStyle/>
        <a:p>
          <a:endParaRPr lang="en-US"/>
        </a:p>
      </dgm:t>
    </dgm:pt>
    <dgm:pt modelId="{24BE0F67-80F0-4C05-AE7A-63E53D30315F}" type="parTrans" cxnId="{292D8B58-C5A5-4772-82E4-1148681582C2}">
      <dgm:prSet/>
      <dgm:spPr/>
      <dgm:t>
        <a:bodyPr/>
        <a:lstStyle/>
        <a:p>
          <a:endParaRPr lang="en-US"/>
        </a:p>
      </dgm:t>
    </dgm:pt>
    <dgm:pt modelId="{EA890C29-9D91-4B45-9A11-6C8818F8FC4A}" type="pres">
      <dgm:prSet presAssocID="{B141991E-0837-42F8-88F3-1268F3901910}" presName="theList" presStyleCnt="0">
        <dgm:presLayoutVars>
          <dgm:dir/>
          <dgm:animLvl val="lvl"/>
          <dgm:resizeHandles val="exact"/>
        </dgm:presLayoutVars>
      </dgm:prSet>
      <dgm:spPr/>
    </dgm:pt>
    <dgm:pt modelId="{AD4CC178-E87D-414B-AACC-8C581608662D}" type="pres">
      <dgm:prSet presAssocID="{C0CC7E82-4EA1-4346-9201-D0E74A91FD4E}" presName="compNode" presStyleCnt="0"/>
      <dgm:spPr/>
    </dgm:pt>
    <dgm:pt modelId="{171DCFA5-F958-414B-AD41-AA3745DD5D61}" type="pres">
      <dgm:prSet presAssocID="{C0CC7E82-4EA1-4346-9201-D0E74A91FD4E}" presName="aNode" presStyleLbl="bgShp" presStyleIdx="0" presStyleCnt="5"/>
      <dgm:spPr/>
      <dgm:t>
        <a:bodyPr/>
        <a:lstStyle/>
        <a:p>
          <a:endParaRPr lang="en-US"/>
        </a:p>
      </dgm:t>
    </dgm:pt>
    <dgm:pt modelId="{BC86A050-9A2B-4C89-846F-EA3368F2FA4C}" type="pres">
      <dgm:prSet presAssocID="{C0CC7E82-4EA1-4346-9201-D0E74A91FD4E}" presName="textNode" presStyleLbl="bgShp" presStyleIdx="0" presStyleCnt="5"/>
      <dgm:spPr/>
      <dgm:t>
        <a:bodyPr/>
        <a:lstStyle/>
        <a:p>
          <a:endParaRPr lang="en-US"/>
        </a:p>
      </dgm:t>
    </dgm:pt>
    <dgm:pt modelId="{E7C1E00D-6830-406F-B2D6-265F5C8F52BB}" type="pres">
      <dgm:prSet presAssocID="{C0CC7E82-4EA1-4346-9201-D0E74A91FD4E}" presName="compChildNode" presStyleCnt="0"/>
      <dgm:spPr/>
    </dgm:pt>
    <dgm:pt modelId="{CBFDEC71-D6C4-4A72-9B23-E7F42DAF35A5}" type="pres">
      <dgm:prSet presAssocID="{C0CC7E82-4EA1-4346-9201-D0E74A91FD4E}" presName="theInnerList" presStyleCnt="0"/>
      <dgm:spPr/>
    </dgm:pt>
    <dgm:pt modelId="{54605AED-4BC3-4623-B55F-3A8EFACA0A95}" type="pres">
      <dgm:prSet presAssocID="{BA615D60-66AD-496E-8D98-599BBE422ED9}" presName="childNode" presStyleLbl="node1" presStyleIdx="0" presStyleCnt="5">
        <dgm:presLayoutVars>
          <dgm:bulletEnabled val="1"/>
        </dgm:presLayoutVars>
      </dgm:prSet>
      <dgm:spPr/>
      <dgm:t>
        <a:bodyPr/>
        <a:lstStyle/>
        <a:p>
          <a:endParaRPr lang="en-US"/>
        </a:p>
      </dgm:t>
    </dgm:pt>
    <dgm:pt modelId="{F5E732D4-B343-4716-90D1-F93CBCC7F076}" type="pres">
      <dgm:prSet presAssocID="{C0CC7E82-4EA1-4346-9201-D0E74A91FD4E}" presName="aSpace" presStyleCnt="0"/>
      <dgm:spPr/>
    </dgm:pt>
    <dgm:pt modelId="{511B07CA-81BC-49B7-8E4C-059043E60360}" type="pres">
      <dgm:prSet presAssocID="{AD3E6331-EA21-49D4-A127-6F154BFBD1B4}" presName="compNode" presStyleCnt="0"/>
      <dgm:spPr/>
    </dgm:pt>
    <dgm:pt modelId="{2403E9AE-EE1D-4F88-9366-A418407095FB}" type="pres">
      <dgm:prSet presAssocID="{AD3E6331-EA21-49D4-A127-6F154BFBD1B4}" presName="aNode" presStyleLbl="bgShp" presStyleIdx="1" presStyleCnt="5"/>
      <dgm:spPr/>
      <dgm:t>
        <a:bodyPr/>
        <a:lstStyle/>
        <a:p>
          <a:endParaRPr lang="en-US"/>
        </a:p>
      </dgm:t>
    </dgm:pt>
    <dgm:pt modelId="{7F758C94-0024-43B7-BB1D-395303453348}" type="pres">
      <dgm:prSet presAssocID="{AD3E6331-EA21-49D4-A127-6F154BFBD1B4}" presName="textNode" presStyleLbl="bgShp" presStyleIdx="1" presStyleCnt="5"/>
      <dgm:spPr/>
      <dgm:t>
        <a:bodyPr/>
        <a:lstStyle/>
        <a:p>
          <a:endParaRPr lang="en-US"/>
        </a:p>
      </dgm:t>
    </dgm:pt>
    <dgm:pt modelId="{DE930DB6-2679-4E20-A2F1-523B79FFA956}" type="pres">
      <dgm:prSet presAssocID="{AD3E6331-EA21-49D4-A127-6F154BFBD1B4}" presName="compChildNode" presStyleCnt="0"/>
      <dgm:spPr/>
    </dgm:pt>
    <dgm:pt modelId="{CFDB89EF-6D0D-4581-AF1B-66059B682DE5}" type="pres">
      <dgm:prSet presAssocID="{AD3E6331-EA21-49D4-A127-6F154BFBD1B4}" presName="theInnerList" presStyleCnt="0"/>
      <dgm:spPr/>
    </dgm:pt>
    <dgm:pt modelId="{70A343F3-5551-473F-82A1-8ADBC6DFA7A4}" type="pres">
      <dgm:prSet presAssocID="{7F1DEFD0-2884-4522-B1AB-87E6818123F7}" presName="childNode" presStyleLbl="node1" presStyleIdx="1" presStyleCnt="5">
        <dgm:presLayoutVars>
          <dgm:bulletEnabled val="1"/>
        </dgm:presLayoutVars>
      </dgm:prSet>
      <dgm:spPr/>
      <dgm:t>
        <a:bodyPr/>
        <a:lstStyle/>
        <a:p>
          <a:endParaRPr lang="en-US"/>
        </a:p>
      </dgm:t>
    </dgm:pt>
    <dgm:pt modelId="{02E7F859-A1F9-471A-B906-B8BFAA16D855}" type="pres">
      <dgm:prSet presAssocID="{AD3E6331-EA21-49D4-A127-6F154BFBD1B4}" presName="aSpace" presStyleCnt="0"/>
      <dgm:spPr/>
    </dgm:pt>
    <dgm:pt modelId="{A4238E28-3CF7-442D-BADB-6413F68089BE}" type="pres">
      <dgm:prSet presAssocID="{AEFC9250-55A3-477E-9643-9D7880B3C748}" presName="compNode" presStyleCnt="0"/>
      <dgm:spPr/>
    </dgm:pt>
    <dgm:pt modelId="{E52AFC3D-BE34-47AD-8C4B-27E81DA9F21B}" type="pres">
      <dgm:prSet presAssocID="{AEFC9250-55A3-477E-9643-9D7880B3C748}" presName="aNode" presStyleLbl="bgShp" presStyleIdx="2" presStyleCnt="5"/>
      <dgm:spPr/>
      <dgm:t>
        <a:bodyPr/>
        <a:lstStyle/>
        <a:p>
          <a:endParaRPr lang="en-US"/>
        </a:p>
      </dgm:t>
    </dgm:pt>
    <dgm:pt modelId="{097B9E86-F13B-4167-B96C-FBB49471263F}" type="pres">
      <dgm:prSet presAssocID="{AEFC9250-55A3-477E-9643-9D7880B3C748}" presName="textNode" presStyleLbl="bgShp" presStyleIdx="2" presStyleCnt="5"/>
      <dgm:spPr/>
      <dgm:t>
        <a:bodyPr/>
        <a:lstStyle/>
        <a:p>
          <a:endParaRPr lang="en-US"/>
        </a:p>
      </dgm:t>
    </dgm:pt>
    <dgm:pt modelId="{22BBC0EF-2C29-4481-A557-B1DCDBE42772}" type="pres">
      <dgm:prSet presAssocID="{AEFC9250-55A3-477E-9643-9D7880B3C748}" presName="compChildNode" presStyleCnt="0"/>
      <dgm:spPr/>
    </dgm:pt>
    <dgm:pt modelId="{3F264BFB-F010-4F6A-8CED-BB31D99128D1}" type="pres">
      <dgm:prSet presAssocID="{AEFC9250-55A3-477E-9643-9D7880B3C748}" presName="theInnerList" presStyleCnt="0"/>
      <dgm:spPr/>
    </dgm:pt>
    <dgm:pt modelId="{977643B3-5438-4117-96A6-46E52136B337}" type="pres">
      <dgm:prSet presAssocID="{4615F652-8CF9-4F31-BF38-EE5A066AEE9F}" presName="childNode" presStyleLbl="node1" presStyleIdx="2" presStyleCnt="5">
        <dgm:presLayoutVars>
          <dgm:bulletEnabled val="1"/>
        </dgm:presLayoutVars>
      </dgm:prSet>
      <dgm:spPr/>
      <dgm:t>
        <a:bodyPr/>
        <a:lstStyle/>
        <a:p>
          <a:endParaRPr lang="en-US"/>
        </a:p>
      </dgm:t>
    </dgm:pt>
    <dgm:pt modelId="{1678C0CC-FD99-46D8-9D6D-6C6034F1B670}" type="pres">
      <dgm:prSet presAssocID="{AEFC9250-55A3-477E-9643-9D7880B3C748}" presName="aSpace" presStyleCnt="0"/>
      <dgm:spPr/>
    </dgm:pt>
    <dgm:pt modelId="{40795B33-817B-4ECA-92E9-528C808F1D59}" type="pres">
      <dgm:prSet presAssocID="{3574E993-86C9-4DDB-A0F8-530D986679F9}" presName="compNode" presStyleCnt="0"/>
      <dgm:spPr/>
    </dgm:pt>
    <dgm:pt modelId="{4DFBC840-05DF-4428-8183-3930DBFBF017}" type="pres">
      <dgm:prSet presAssocID="{3574E993-86C9-4DDB-A0F8-530D986679F9}" presName="aNode" presStyleLbl="bgShp" presStyleIdx="3" presStyleCnt="5"/>
      <dgm:spPr/>
      <dgm:t>
        <a:bodyPr/>
        <a:lstStyle/>
        <a:p>
          <a:endParaRPr lang="en-US"/>
        </a:p>
      </dgm:t>
    </dgm:pt>
    <dgm:pt modelId="{292BBE4C-BE47-4EDD-8701-0477FE88D149}" type="pres">
      <dgm:prSet presAssocID="{3574E993-86C9-4DDB-A0F8-530D986679F9}" presName="textNode" presStyleLbl="bgShp" presStyleIdx="3" presStyleCnt="5"/>
      <dgm:spPr/>
      <dgm:t>
        <a:bodyPr/>
        <a:lstStyle/>
        <a:p>
          <a:endParaRPr lang="en-US"/>
        </a:p>
      </dgm:t>
    </dgm:pt>
    <dgm:pt modelId="{64613F48-28B5-4DBA-A11B-83FF75D68553}" type="pres">
      <dgm:prSet presAssocID="{3574E993-86C9-4DDB-A0F8-530D986679F9}" presName="compChildNode" presStyleCnt="0"/>
      <dgm:spPr/>
    </dgm:pt>
    <dgm:pt modelId="{76BECFBD-5175-41E2-8952-DF4926EB5063}" type="pres">
      <dgm:prSet presAssocID="{3574E993-86C9-4DDB-A0F8-530D986679F9}" presName="theInnerList" presStyleCnt="0"/>
      <dgm:spPr/>
    </dgm:pt>
    <dgm:pt modelId="{F40227D2-2B6E-4978-88C7-259FCCDDAAD0}" type="pres">
      <dgm:prSet presAssocID="{8B0D1EB9-1B7F-4A07-BF1D-537029D4662F}" presName="childNode" presStyleLbl="node1" presStyleIdx="3" presStyleCnt="5">
        <dgm:presLayoutVars>
          <dgm:bulletEnabled val="1"/>
        </dgm:presLayoutVars>
      </dgm:prSet>
      <dgm:spPr/>
      <dgm:t>
        <a:bodyPr/>
        <a:lstStyle/>
        <a:p>
          <a:endParaRPr lang="en-US"/>
        </a:p>
      </dgm:t>
    </dgm:pt>
    <dgm:pt modelId="{98DD26E3-AFB6-4C7D-AD42-AB5F6A7014D0}" type="pres">
      <dgm:prSet presAssocID="{3574E993-86C9-4DDB-A0F8-530D986679F9}" presName="aSpace" presStyleCnt="0"/>
      <dgm:spPr/>
    </dgm:pt>
    <dgm:pt modelId="{4EE44E91-544A-4F1F-9E53-365016F69582}" type="pres">
      <dgm:prSet presAssocID="{EE5F5492-6237-4331-8527-CAA6F15BB8C3}" presName="compNode" presStyleCnt="0"/>
      <dgm:spPr/>
    </dgm:pt>
    <dgm:pt modelId="{C0EB86F9-0B8F-43F9-8556-22DFD316EF0E}" type="pres">
      <dgm:prSet presAssocID="{EE5F5492-6237-4331-8527-CAA6F15BB8C3}" presName="aNode" presStyleLbl="bgShp" presStyleIdx="4" presStyleCnt="5"/>
      <dgm:spPr/>
      <dgm:t>
        <a:bodyPr/>
        <a:lstStyle/>
        <a:p>
          <a:endParaRPr lang="en-US"/>
        </a:p>
      </dgm:t>
    </dgm:pt>
    <dgm:pt modelId="{0720AD7A-71AD-40E5-AE27-9D78C1365494}" type="pres">
      <dgm:prSet presAssocID="{EE5F5492-6237-4331-8527-CAA6F15BB8C3}" presName="textNode" presStyleLbl="bgShp" presStyleIdx="4" presStyleCnt="5"/>
      <dgm:spPr/>
      <dgm:t>
        <a:bodyPr/>
        <a:lstStyle/>
        <a:p>
          <a:endParaRPr lang="en-US"/>
        </a:p>
      </dgm:t>
    </dgm:pt>
    <dgm:pt modelId="{FA52C584-17F6-48F6-BB61-5078AAC91E17}" type="pres">
      <dgm:prSet presAssocID="{EE5F5492-6237-4331-8527-CAA6F15BB8C3}" presName="compChildNode" presStyleCnt="0"/>
      <dgm:spPr/>
    </dgm:pt>
    <dgm:pt modelId="{4E374B9B-0650-4A09-A8B2-EF44E46218F1}" type="pres">
      <dgm:prSet presAssocID="{EE5F5492-6237-4331-8527-CAA6F15BB8C3}" presName="theInnerList" presStyleCnt="0"/>
      <dgm:spPr/>
    </dgm:pt>
    <dgm:pt modelId="{9CF1D6F3-1EEC-49DC-B34D-13BFCA6364CC}" type="pres">
      <dgm:prSet presAssocID="{B1372C66-31AD-4314-A356-71032DEA0E63}" presName="childNode" presStyleLbl="node1" presStyleIdx="4" presStyleCnt="5">
        <dgm:presLayoutVars>
          <dgm:bulletEnabled val="1"/>
        </dgm:presLayoutVars>
      </dgm:prSet>
      <dgm:spPr/>
      <dgm:t>
        <a:bodyPr/>
        <a:lstStyle/>
        <a:p>
          <a:endParaRPr lang="en-US"/>
        </a:p>
      </dgm:t>
    </dgm:pt>
  </dgm:ptLst>
  <dgm:cxnLst>
    <dgm:cxn modelId="{298E0518-2D61-4D3C-8C31-147B4FEBA24F}" srcId="{AD3E6331-EA21-49D4-A127-6F154BFBD1B4}" destId="{7F1DEFD0-2884-4522-B1AB-87E6818123F7}" srcOrd="0" destOrd="0" parTransId="{3C807D55-1ED9-47EF-804B-93FF07A1AF28}" sibTransId="{D720C7FD-06DA-463F-9CF0-468FBDAB6D52}"/>
    <dgm:cxn modelId="{ECCD646E-7152-4FEB-962D-DCEC2B05A882}" srcId="{AEFC9250-55A3-477E-9643-9D7880B3C748}" destId="{4615F652-8CF9-4F31-BF38-EE5A066AEE9F}" srcOrd="0" destOrd="0" parTransId="{9ADB2146-5F42-45D0-ACAD-6043ECDC953B}" sibTransId="{2E1AAAA5-9AEC-4ADC-B2B3-76FEBE867506}"/>
    <dgm:cxn modelId="{D35E8376-EABB-49C5-B040-A119DEC1AD4D}" type="presOf" srcId="{B141991E-0837-42F8-88F3-1268F3901910}" destId="{EA890C29-9D91-4B45-9A11-6C8818F8FC4A}" srcOrd="0" destOrd="0" presId="urn:microsoft.com/office/officeart/2005/8/layout/lProcess2"/>
    <dgm:cxn modelId="{020B843F-DB51-4D52-9BD7-C4FA910610EC}" type="presOf" srcId="{7F1DEFD0-2884-4522-B1AB-87E6818123F7}" destId="{70A343F3-5551-473F-82A1-8ADBC6DFA7A4}" srcOrd="0" destOrd="0" presId="urn:microsoft.com/office/officeart/2005/8/layout/lProcess2"/>
    <dgm:cxn modelId="{2593135E-6B84-4564-86E1-DD3EC9D8D53F}" type="presOf" srcId="{C0CC7E82-4EA1-4346-9201-D0E74A91FD4E}" destId="{BC86A050-9A2B-4C89-846F-EA3368F2FA4C}" srcOrd="1" destOrd="0" presId="urn:microsoft.com/office/officeart/2005/8/layout/lProcess2"/>
    <dgm:cxn modelId="{C720A6F5-2AAA-40F7-B872-45C1AA4377AE}" srcId="{B141991E-0837-42F8-88F3-1268F3901910}" destId="{AD3E6331-EA21-49D4-A127-6F154BFBD1B4}" srcOrd="1" destOrd="0" parTransId="{9C4A9557-EE3C-46EA-8853-8075AE6EF4A9}" sibTransId="{B6DF1133-217D-4E12-B985-8A6E723BBECB}"/>
    <dgm:cxn modelId="{E43D816C-CD97-491B-AB61-C73103C1EE18}" type="presOf" srcId="{C0CC7E82-4EA1-4346-9201-D0E74A91FD4E}" destId="{171DCFA5-F958-414B-AD41-AA3745DD5D61}" srcOrd="0" destOrd="0" presId="urn:microsoft.com/office/officeart/2005/8/layout/lProcess2"/>
    <dgm:cxn modelId="{EE1AE031-7E3D-42FF-81D4-30F8B3193C36}" type="presOf" srcId="{B1372C66-31AD-4314-A356-71032DEA0E63}" destId="{9CF1D6F3-1EEC-49DC-B34D-13BFCA6364CC}" srcOrd="0" destOrd="0" presId="urn:microsoft.com/office/officeart/2005/8/layout/lProcess2"/>
    <dgm:cxn modelId="{CAB99437-C63F-402F-BE18-3357E5A8D3ED}" type="presOf" srcId="{AD3E6331-EA21-49D4-A127-6F154BFBD1B4}" destId="{2403E9AE-EE1D-4F88-9366-A418407095FB}" srcOrd="0" destOrd="0" presId="urn:microsoft.com/office/officeart/2005/8/layout/lProcess2"/>
    <dgm:cxn modelId="{292D8B58-C5A5-4772-82E4-1148681582C2}" srcId="{C0CC7E82-4EA1-4346-9201-D0E74A91FD4E}" destId="{BA615D60-66AD-496E-8D98-599BBE422ED9}" srcOrd="0" destOrd="0" parTransId="{24BE0F67-80F0-4C05-AE7A-63E53D30315F}" sibTransId="{0878D817-8D05-4EA9-82A1-EB8D4A76D8CB}"/>
    <dgm:cxn modelId="{8B62DF69-CEC1-45C0-93A6-76BCAF221656}" type="presOf" srcId="{BA615D60-66AD-496E-8D98-599BBE422ED9}" destId="{54605AED-4BC3-4623-B55F-3A8EFACA0A95}" srcOrd="0" destOrd="0" presId="urn:microsoft.com/office/officeart/2005/8/layout/lProcess2"/>
    <dgm:cxn modelId="{1E57A718-51FC-4743-8954-BC31980B375F}" srcId="{B141991E-0837-42F8-88F3-1268F3901910}" destId="{EE5F5492-6237-4331-8527-CAA6F15BB8C3}" srcOrd="4" destOrd="0" parTransId="{843A551C-240B-416A-BC8E-53003B4AF011}" sibTransId="{7B5147EC-D920-434C-AF99-3034E34EDE48}"/>
    <dgm:cxn modelId="{871AA84A-3C1E-4BFB-8C2E-04033A588FE6}" type="presOf" srcId="{AEFC9250-55A3-477E-9643-9D7880B3C748}" destId="{097B9E86-F13B-4167-B96C-FBB49471263F}" srcOrd="1" destOrd="0" presId="urn:microsoft.com/office/officeart/2005/8/layout/lProcess2"/>
    <dgm:cxn modelId="{B0219924-43C3-412A-845A-F13093E8D689}" srcId="{3574E993-86C9-4DDB-A0F8-530D986679F9}" destId="{8B0D1EB9-1B7F-4A07-BF1D-537029D4662F}" srcOrd="0" destOrd="0" parTransId="{7076ABBE-5DA7-4988-8676-FBD8B881F798}" sibTransId="{1130575C-0CD5-47F7-A04A-864B8CDFA490}"/>
    <dgm:cxn modelId="{E58F5D7C-3FAF-4653-8BB6-F9873D8D9978}" type="presOf" srcId="{3574E993-86C9-4DDB-A0F8-530D986679F9}" destId="{292BBE4C-BE47-4EDD-8701-0477FE88D149}" srcOrd="1" destOrd="0" presId="urn:microsoft.com/office/officeart/2005/8/layout/lProcess2"/>
    <dgm:cxn modelId="{31D3E7A4-4A2B-4D0B-9D32-0C635E4CEAF5}" type="presOf" srcId="{8B0D1EB9-1B7F-4A07-BF1D-537029D4662F}" destId="{F40227D2-2B6E-4978-88C7-259FCCDDAAD0}" srcOrd="0" destOrd="0" presId="urn:microsoft.com/office/officeart/2005/8/layout/lProcess2"/>
    <dgm:cxn modelId="{AF1622D9-A2BE-4420-BEED-03BABD162CCB}" type="presOf" srcId="{4615F652-8CF9-4F31-BF38-EE5A066AEE9F}" destId="{977643B3-5438-4117-96A6-46E52136B337}" srcOrd="0" destOrd="0" presId="urn:microsoft.com/office/officeart/2005/8/layout/lProcess2"/>
    <dgm:cxn modelId="{CFABD6EB-265C-4E32-ADF3-1D9ECFB29BFA}" type="presOf" srcId="{EE5F5492-6237-4331-8527-CAA6F15BB8C3}" destId="{C0EB86F9-0B8F-43F9-8556-22DFD316EF0E}" srcOrd="0" destOrd="0" presId="urn:microsoft.com/office/officeart/2005/8/layout/lProcess2"/>
    <dgm:cxn modelId="{3FDC07B5-5064-47E7-B23D-A6E4BF75CDCE}" type="presOf" srcId="{3574E993-86C9-4DDB-A0F8-530D986679F9}" destId="{4DFBC840-05DF-4428-8183-3930DBFBF017}" srcOrd="0" destOrd="0" presId="urn:microsoft.com/office/officeart/2005/8/layout/lProcess2"/>
    <dgm:cxn modelId="{BC31964B-F227-41CB-8CC4-3395A367BE1C}" srcId="{B141991E-0837-42F8-88F3-1268F3901910}" destId="{C0CC7E82-4EA1-4346-9201-D0E74A91FD4E}" srcOrd="0" destOrd="0" parTransId="{BB595C2C-F8FA-4A2A-9831-412210501266}" sibTransId="{2A40BDAC-9F26-41CC-9FA8-25269F2ECDD7}"/>
    <dgm:cxn modelId="{7F09D856-B3B1-4041-A25A-04FC849D9604}" type="presOf" srcId="{AEFC9250-55A3-477E-9643-9D7880B3C748}" destId="{E52AFC3D-BE34-47AD-8C4B-27E81DA9F21B}" srcOrd="0" destOrd="0" presId="urn:microsoft.com/office/officeart/2005/8/layout/lProcess2"/>
    <dgm:cxn modelId="{E73A3839-7594-4D78-9A36-3EF92BC4FC25}" type="presOf" srcId="{EE5F5492-6237-4331-8527-CAA6F15BB8C3}" destId="{0720AD7A-71AD-40E5-AE27-9D78C1365494}" srcOrd="1" destOrd="0" presId="urn:microsoft.com/office/officeart/2005/8/layout/lProcess2"/>
    <dgm:cxn modelId="{7A616E78-EB29-4C72-9CB9-FE509BB600C1}" srcId="{EE5F5492-6237-4331-8527-CAA6F15BB8C3}" destId="{B1372C66-31AD-4314-A356-71032DEA0E63}" srcOrd="0" destOrd="0" parTransId="{C2E2CB8E-8C17-4B3C-9681-8F9F07FAA3DB}" sibTransId="{1A162CFF-6B1F-45A7-849C-46C25ADC4194}"/>
    <dgm:cxn modelId="{43D5CE45-04A4-4659-A6C4-55A7A109638B}" srcId="{B141991E-0837-42F8-88F3-1268F3901910}" destId="{3574E993-86C9-4DDB-A0F8-530D986679F9}" srcOrd="3" destOrd="0" parTransId="{1BEC6F02-5D29-4C73-B826-03F59A6A6053}" sibTransId="{E877C416-E2DE-41D6-9D13-DA234BE872B7}"/>
    <dgm:cxn modelId="{F99AA0EA-169D-4B9B-A676-799C975C7EB9}" type="presOf" srcId="{AD3E6331-EA21-49D4-A127-6F154BFBD1B4}" destId="{7F758C94-0024-43B7-BB1D-395303453348}" srcOrd="1" destOrd="0" presId="urn:microsoft.com/office/officeart/2005/8/layout/lProcess2"/>
    <dgm:cxn modelId="{B3969AF1-FF2E-4F99-AB94-1130C6845AD3}" srcId="{B141991E-0837-42F8-88F3-1268F3901910}" destId="{AEFC9250-55A3-477E-9643-9D7880B3C748}" srcOrd="2" destOrd="0" parTransId="{C462A8FC-AC08-4C54-8313-CD090DFC0EBF}" sibTransId="{F870E606-F43A-4EE5-8C44-894E26DF8CD7}"/>
    <dgm:cxn modelId="{06E27CEE-973F-4A16-8480-6666312DFA5B}" type="presParOf" srcId="{EA890C29-9D91-4B45-9A11-6C8818F8FC4A}" destId="{AD4CC178-E87D-414B-AACC-8C581608662D}" srcOrd="0" destOrd="0" presId="urn:microsoft.com/office/officeart/2005/8/layout/lProcess2"/>
    <dgm:cxn modelId="{4D4926CB-3CB9-4301-BB68-FC4CED6BC29B}" type="presParOf" srcId="{AD4CC178-E87D-414B-AACC-8C581608662D}" destId="{171DCFA5-F958-414B-AD41-AA3745DD5D61}" srcOrd="0" destOrd="0" presId="urn:microsoft.com/office/officeart/2005/8/layout/lProcess2"/>
    <dgm:cxn modelId="{43F3A171-7249-47CE-A9D6-F318D5CF0D2F}" type="presParOf" srcId="{AD4CC178-E87D-414B-AACC-8C581608662D}" destId="{BC86A050-9A2B-4C89-846F-EA3368F2FA4C}" srcOrd="1" destOrd="0" presId="urn:microsoft.com/office/officeart/2005/8/layout/lProcess2"/>
    <dgm:cxn modelId="{81C9CB19-B401-4FF4-B404-EFF09F6D4735}" type="presParOf" srcId="{AD4CC178-E87D-414B-AACC-8C581608662D}" destId="{E7C1E00D-6830-406F-B2D6-265F5C8F52BB}" srcOrd="2" destOrd="0" presId="urn:microsoft.com/office/officeart/2005/8/layout/lProcess2"/>
    <dgm:cxn modelId="{D05854C1-1717-45F8-94FB-9060F0013BDE}" type="presParOf" srcId="{E7C1E00D-6830-406F-B2D6-265F5C8F52BB}" destId="{CBFDEC71-D6C4-4A72-9B23-E7F42DAF35A5}" srcOrd="0" destOrd="0" presId="urn:microsoft.com/office/officeart/2005/8/layout/lProcess2"/>
    <dgm:cxn modelId="{19B6F260-D657-45F8-9393-5920B284CEA9}" type="presParOf" srcId="{CBFDEC71-D6C4-4A72-9B23-E7F42DAF35A5}" destId="{54605AED-4BC3-4623-B55F-3A8EFACA0A95}" srcOrd="0" destOrd="0" presId="urn:microsoft.com/office/officeart/2005/8/layout/lProcess2"/>
    <dgm:cxn modelId="{6300BCB6-ABF0-4695-8A03-45D5986B416D}" type="presParOf" srcId="{EA890C29-9D91-4B45-9A11-6C8818F8FC4A}" destId="{F5E732D4-B343-4716-90D1-F93CBCC7F076}" srcOrd="1" destOrd="0" presId="urn:microsoft.com/office/officeart/2005/8/layout/lProcess2"/>
    <dgm:cxn modelId="{468BA3B3-7297-4080-968D-3CFCC6849432}" type="presParOf" srcId="{EA890C29-9D91-4B45-9A11-6C8818F8FC4A}" destId="{511B07CA-81BC-49B7-8E4C-059043E60360}" srcOrd="2" destOrd="0" presId="urn:microsoft.com/office/officeart/2005/8/layout/lProcess2"/>
    <dgm:cxn modelId="{D3416364-1FEB-404B-8C21-37B1C0D05E32}" type="presParOf" srcId="{511B07CA-81BC-49B7-8E4C-059043E60360}" destId="{2403E9AE-EE1D-4F88-9366-A418407095FB}" srcOrd="0" destOrd="0" presId="urn:microsoft.com/office/officeart/2005/8/layout/lProcess2"/>
    <dgm:cxn modelId="{CC67824C-E947-4175-9EE6-987E663B17FF}" type="presParOf" srcId="{511B07CA-81BC-49B7-8E4C-059043E60360}" destId="{7F758C94-0024-43B7-BB1D-395303453348}" srcOrd="1" destOrd="0" presId="urn:microsoft.com/office/officeart/2005/8/layout/lProcess2"/>
    <dgm:cxn modelId="{9F6BBFB1-3796-4C60-A0F4-AC1E85C2AD16}" type="presParOf" srcId="{511B07CA-81BC-49B7-8E4C-059043E60360}" destId="{DE930DB6-2679-4E20-A2F1-523B79FFA956}" srcOrd="2" destOrd="0" presId="urn:microsoft.com/office/officeart/2005/8/layout/lProcess2"/>
    <dgm:cxn modelId="{0AC22E60-DCA1-4989-B0D2-06D571B15C0F}" type="presParOf" srcId="{DE930DB6-2679-4E20-A2F1-523B79FFA956}" destId="{CFDB89EF-6D0D-4581-AF1B-66059B682DE5}" srcOrd="0" destOrd="0" presId="urn:microsoft.com/office/officeart/2005/8/layout/lProcess2"/>
    <dgm:cxn modelId="{CA878336-FE9C-4F88-9D2D-16C5E8EBDDE7}" type="presParOf" srcId="{CFDB89EF-6D0D-4581-AF1B-66059B682DE5}" destId="{70A343F3-5551-473F-82A1-8ADBC6DFA7A4}" srcOrd="0" destOrd="0" presId="urn:microsoft.com/office/officeart/2005/8/layout/lProcess2"/>
    <dgm:cxn modelId="{6F8B4C98-A4C7-4D79-BEAF-068F14677ED7}" type="presParOf" srcId="{EA890C29-9D91-4B45-9A11-6C8818F8FC4A}" destId="{02E7F859-A1F9-471A-B906-B8BFAA16D855}" srcOrd="3" destOrd="0" presId="urn:microsoft.com/office/officeart/2005/8/layout/lProcess2"/>
    <dgm:cxn modelId="{6929C030-C1D6-4AAA-8064-A0368CEFEAB6}" type="presParOf" srcId="{EA890C29-9D91-4B45-9A11-6C8818F8FC4A}" destId="{A4238E28-3CF7-442D-BADB-6413F68089BE}" srcOrd="4" destOrd="0" presId="urn:microsoft.com/office/officeart/2005/8/layout/lProcess2"/>
    <dgm:cxn modelId="{0257456F-C833-4961-9530-B6E1D3CC7531}" type="presParOf" srcId="{A4238E28-3CF7-442D-BADB-6413F68089BE}" destId="{E52AFC3D-BE34-47AD-8C4B-27E81DA9F21B}" srcOrd="0" destOrd="0" presId="urn:microsoft.com/office/officeart/2005/8/layout/lProcess2"/>
    <dgm:cxn modelId="{B14C3D75-80C2-42FA-8CFF-0AA726D48901}" type="presParOf" srcId="{A4238E28-3CF7-442D-BADB-6413F68089BE}" destId="{097B9E86-F13B-4167-B96C-FBB49471263F}" srcOrd="1" destOrd="0" presId="urn:microsoft.com/office/officeart/2005/8/layout/lProcess2"/>
    <dgm:cxn modelId="{071A9290-B1F0-4867-8E64-45AC46712075}" type="presParOf" srcId="{A4238E28-3CF7-442D-BADB-6413F68089BE}" destId="{22BBC0EF-2C29-4481-A557-B1DCDBE42772}" srcOrd="2" destOrd="0" presId="urn:microsoft.com/office/officeart/2005/8/layout/lProcess2"/>
    <dgm:cxn modelId="{80F9292F-E032-4EC0-A8F7-AF7BCB1B0930}" type="presParOf" srcId="{22BBC0EF-2C29-4481-A557-B1DCDBE42772}" destId="{3F264BFB-F010-4F6A-8CED-BB31D99128D1}" srcOrd="0" destOrd="0" presId="urn:microsoft.com/office/officeart/2005/8/layout/lProcess2"/>
    <dgm:cxn modelId="{20304C00-F4E8-456A-9A69-B7C0629A5DDA}" type="presParOf" srcId="{3F264BFB-F010-4F6A-8CED-BB31D99128D1}" destId="{977643B3-5438-4117-96A6-46E52136B337}" srcOrd="0" destOrd="0" presId="urn:microsoft.com/office/officeart/2005/8/layout/lProcess2"/>
    <dgm:cxn modelId="{29F74E30-FE75-4B5A-8443-B380C556F69F}" type="presParOf" srcId="{EA890C29-9D91-4B45-9A11-6C8818F8FC4A}" destId="{1678C0CC-FD99-46D8-9D6D-6C6034F1B670}" srcOrd="5" destOrd="0" presId="urn:microsoft.com/office/officeart/2005/8/layout/lProcess2"/>
    <dgm:cxn modelId="{C16CDB8E-3964-45C0-B736-3C4ED8A3EA6A}" type="presParOf" srcId="{EA890C29-9D91-4B45-9A11-6C8818F8FC4A}" destId="{40795B33-817B-4ECA-92E9-528C808F1D59}" srcOrd="6" destOrd="0" presId="urn:microsoft.com/office/officeart/2005/8/layout/lProcess2"/>
    <dgm:cxn modelId="{8E59E89E-6262-45E4-A7CC-6B0F0A6DBEA4}" type="presParOf" srcId="{40795B33-817B-4ECA-92E9-528C808F1D59}" destId="{4DFBC840-05DF-4428-8183-3930DBFBF017}" srcOrd="0" destOrd="0" presId="urn:microsoft.com/office/officeart/2005/8/layout/lProcess2"/>
    <dgm:cxn modelId="{EC4F04B6-19A4-46AA-BF61-695BD7EC2FC1}" type="presParOf" srcId="{40795B33-817B-4ECA-92E9-528C808F1D59}" destId="{292BBE4C-BE47-4EDD-8701-0477FE88D149}" srcOrd="1" destOrd="0" presId="urn:microsoft.com/office/officeart/2005/8/layout/lProcess2"/>
    <dgm:cxn modelId="{0E7BE3B9-B000-4178-B410-25C1E655B057}" type="presParOf" srcId="{40795B33-817B-4ECA-92E9-528C808F1D59}" destId="{64613F48-28B5-4DBA-A11B-83FF75D68553}" srcOrd="2" destOrd="0" presId="urn:microsoft.com/office/officeart/2005/8/layout/lProcess2"/>
    <dgm:cxn modelId="{D5C40BEB-91A7-4A7C-8CF0-2FA4192C4C51}" type="presParOf" srcId="{64613F48-28B5-4DBA-A11B-83FF75D68553}" destId="{76BECFBD-5175-41E2-8952-DF4926EB5063}" srcOrd="0" destOrd="0" presId="urn:microsoft.com/office/officeart/2005/8/layout/lProcess2"/>
    <dgm:cxn modelId="{A61C4EF2-AFA9-4548-B4BB-4B802F671FF4}" type="presParOf" srcId="{76BECFBD-5175-41E2-8952-DF4926EB5063}" destId="{F40227D2-2B6E-4978-88C7-259FCCDDAAD0}" srcOrd="0" destOrd="0" presId="urn:microsoft.com/office/officeart/2005/8/layout/lProcess2"/>
    <dgm:cxn modelId="{65550375-E882-475A-9099-D411AB46465B}" type="presParOf" srcId="{EA890C29-9D91-4B45-9A11-6C8818F8FC4A}" destId="{98DD26E3-AFB6-4C7D-AD42-AB5F6A7014D0}" srcOrd="7" destOrd="0" presId="urn:microsoft.com/office/officeart/2005/8/layout/lProcess2"/>
    <dgm:cxn modelId="{8048ACE7-264E-48E8-ABB6-C7CB433F246F}" type="presParOf" srcId="{EA890C29-9D91-4B45-9A11-6C8818F8FC4A}" destId="{4EE44E91-544A-4F1F-9E53-365016F69582}" srcOrd="8" destOrd="0" presId="urn:microsoft.com/office/officeart/2005/8/layout/lProcess2"/>
    <dgm:cxn modelId="{B9D82646-6C04-4712-952C-52E51BB36F7E}" type="presParOf" srcId="{4EE44E91-544A-4F1F-9E53-365016F69582}" destId="{C0EB86F9-0B8F-43F9-8556-22DFD316EF0E}" srcOrd="0" destOrd="0" presId="urn:microsoft.com/office/officeart/2005/8/layout/lProcess2"/>
    <dgm:cxn modelId="{BA974D98-C692-48AC-B11C-DC0522A17928}" type="presParOf" srcId="{4EE44E91-544A-4F1F-9E53-365016F69582}" destId="{0720AD7A-71AD-40E5-AE27-9D78C1365494}" srcOrd="1" destOrd="0" presId="urn:microsoft.com/office/officeart/2005/8/layout/lProcess2"/>
    <dgm:cxn modelId="{23F1B2F7-0298-4DBA-B334-26134EFBF199}" type="presParOf" srcId="{4EE44E91-544A-4F1F-9E53-365016F69582}" destId="{FA52C584-17F6-48F6-BB61-5078AAC91E17}" srcOrd="2" destOrd="0" presId="urn:microsoft.com/office/officeart/2005/8/layout/lProcess2"/>
    <dgm:cxn modelId="{2DEF9608-C4A9-4978-A52B-BA97FB169962}" type="presParOf" srcId="{FA52C584-17F6-48F6-BB61-5078AAC91E17}" destId="{4E374B9B-0650-4A09-A8B2-EF44E46218F1}" srcOrd="0" destOrd="0" presId="urn:microsoft.com/office/officeart/2005/8/layout/lProcess2"/>
    <dgm:cxn modelId="{B18D3AFB-F4C6-4B56-9731-BA2A28942190}" type="presParOf" srcId="{4E374B9B-0650-4A09-A8B2-EF44E46218F1}" destId="{9CF1D6F3-1EEC-49DC-B34D-13BFCA6364C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8044C-EC13-43DC-8470-B09196723591}">
      <dsp:nvSpPr>
        <dsp:cNvPr id="0" name=""/>
        <dsp:cNvSpPr/>
      </dsp:nvSpPr>
      <dsp:spPr>
        <a:xfrm>
          <a:off x="0" y="0"/>
          <a:ext cx="8191763"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7EB6D9-BC5F-4699-A7CA-8CA2F2408907}">
      <dsp:nvSpPr>
        <dsp:cNvPr id="0" name=""/>
        <dsp:cNvSpPr/>
      </dsp:nvSpPr>
      <dsp:spPr>
        <a:xfrm>
          <a:off x="0" y="0"/>
          <a:ext cx="1993650" cy="347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endParaRPr lang="en-US" sz="2000" b="0" i="0" kern="1200" dirty="0" smtClean="0"/>
        </a:p>
        <a:p>
          <a:pPr lvl="0" algn="just" defTabSz="889000">
            <a:lnSpc>
              <a:spcPct val="90000"/>
            </a:lnSpc>
            <a:spcBef>
              <a:spcPct val="0"/>
            </a:spcBef>
            <a:spcAft>
              <a:spcPct val="35000"/>
            </a:spcAft>
          </a:pPr>
          <a:endParaRPr lang="en-US" sz="2000" b="0" i="0" kern="1200" dirty="0" smtClean="0">
            <a:latin typeface="Times New Roman" panose="02020603050405020304" pitchFamily="18" charset="0"/>
            <a:cs typeface="Times New Roman" panose="02020603050405020304" pitchFamily="18" charset="0"/>
          </a:endParaRPr>
        </a:p>
        <a:p>
          <a:pPr lvl="0" algn="just"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With the rise in phishing attacks, experts have devised various methods to safeguard users from these types of cyber threats.</a:t>
          </a:r>
          <a:endParaRPr lang="en-US" sz="2000" kern="1200" dirty="0">
            <a:latin typeface="Times New Roman" panose="02020603050405020304" pitchFamily="18" charset="0"/>
            <a:cs typeface="Times New Roman" panose="02020603050405020304" pitchFamily="18" charset="0"/>
          </a:endParaRPr>
        </a:p>
      </dsp:txBody>
      <dsp:txXfrm>
        <a:off x="0" y="0"/>
        <a:ext cx="1993650" cy="3471553"/>
      </dsp:txXfrm>
    </dsp:sp>
    <dsp:sp modelId="{B6D5FE86-8899-4286-ADC9-4E82FADEC74A}">
      <dsp:nvSpPr>
        <dsp:cNvPr id="0" name=""/>
        <dsp:cNvSpPr/>
      </dsp:nvSpPr>
      <dsp:spPr>
        <a:xfrm>
          <a:off x="2109807" y="54243"/>
          <a:ext cx="6078864" cy="10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Augmenting password logins and multi factor authentication: </a:t>
          </a:r>
          <a:r>
            <a:rPr lang="en-US" sz="1500" b="0" i="0" kern="1200" dirty="0" smtClean="0">
              <a:latin typeface="Times New Roman" panose="02020603050405020304" pitchFamily="18" charset="0"/>
              <a:cs typeface="Times New Roman" panose="02020603050405020304" pitchFamily="18" charset="0"/>
            </a:rPr>
            <a:t>Augmenting password logins involves strengthening password requirements; Multi-factor authentication adds additional verification steps, like SMS codes or biometrics, to enhance security and prevent unauthorized access. </a:t>
          </a:r>
          <a:endParaRPr lang="en-US" sz="1500" kern="1200" dirty="0">
            <a:latin typeface="Times New Roman" panose="02020603050405020304" pitchFamily="18" charset="0"/>
            <a:cs typeface="Times New Roman" panose="02020603050405020304" pitchFamily="18" charset="0"/>
          </a:endParaRPr>
        </a:p>
      </dsp:txBody>
      <dsp:txXfrm>
        <a:off x="2109807" y="54243"/>
        <a:ext cx="6078864" cy="1084860"/>
      </dsp:txXfrm>
    </dsp:sp>
    <dsp:sp modelId="{9A47F289-A679-4A75-A1C5-F5F0DFBEFD61}">
      <dsp:nvSpPr>
        <dsp:cNvPr id="0" name=""/>
        <dsp:cNvSpPr/>
      </dsp:nvSpPr>
      <dsp:spPr>
        <a:xfrm>
          <a:off x="1993650" y="1139103"/>
          <a:ext cx="61950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9E5BED-B95B-423E-B868-24336240E8D6}">
      <dsp:nvSpPr>
        <dsp:cNvPr id="0" name=""/>
        <dsp:cNvSpPr/>
      </dsp:nvSpPr>
      <dsp:spPr>
        <a:xfrm>
          <a:off x="2109807" y="1193346"/>
          <a:ext cx="6078864" cy="10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Black and white list: </a:t>
          </a:r>
          <a:r>
            <a:rPr lang="en-US" sz="1500" kern="1200" dirty="0" smtClean="0">
              <a:latin typeface="Times New Roman" panose="02020603050405020304" pitchFamily="18" charset="0"/>
              <a:cs typeface="Times New Roman" panose="02020603050405020304" pitchFamily="18" charset="0"/>
            </a:rPr>
            <a:t>It is a centralized architecture approach, the URL accessed by user is checked against the predefined list of known phishing or legitimate. First day phishing detection is a challenge with this approach.</a:t>
          </a:r>
          <a:endParaRPr lang="en-US" sz="1500" kern="1200" dirty="0">
            <a:latin typeface="Times New Roman" panose="02020603050405020304" pitchFamily="18" charset="0"/>
            <a:cs typeface="Times New Roman" panose="02020603050405020304" pitchFamily="18" charset="0"/>
          </a:endParaRPr>
        </a:p>
      </dsp:txBody>
      <dsp:txXfrm>
        <a:off x="2109807" y="1193346"/>
        <a:ext cx="6078864" cy="1084860"/>
      </dsp:txXfrm>
    </dsp:sp>
    <dsp:sp modelId="{59F00F1D-969D-43AB-ABAD-C44F465C7E8B}">
      <dsp:nvSpPr>
        <dsp:cNvPr id="0" name=""/>
        <dsp:cNvSpPr/>
      </dsp:nvSpPr>
      <dsp:spPr>
        <a:xfrm>
          <a:off x="1993650" y="2278206"/>
          <a:ext cx="61950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65A3B6-FC70-4D6D-B50F-1FC754CAD71C}">
      <dsp:nvSpPr>
        <dsp:cNvPr id="0" name=""/>
        <dsp:cNvSpPr/>
      </dsp:nvSpPr>
      <dsp:spPr>
        <a:xfrm>
          <a:off x="2109807" y="2332449"/>
          <a:ext cx="6078864" cy="10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Machine learning based approach: </a:t>
          </a:r>
          <a:r>
            <a:rPr lang="en-US" sz="1500" kern="1200" dirty="0" smtClean="0">
              <a:latin typeface="Times New Roman" panose="02020603050405020304" pitchFamily="18" charset="0"/>
              <a:cs typeface="Times New Roman" panose="02020603050405020304" pitchFamily="18" charset="0"/>
            </a:rPr>
            <a:t>Machine learning based approaches leverages the features extracted from the URL and HTML content of webpage to classify page as phishing or legitimate. They are effective in first day phishing detection.</a:t>
          </a:r>
          <a:endParaRPr lang="en-US" sz="1500" kern="1200" dirty="0">
            <a:latin typeface="Times New Roman" panose="02020603050405020304" pitchFamily="18" charset="0"/>
            <a:cs typeface="Times New Roman" panose="02020603050405020304" pitchFamily="18" charset="0"/>
          </a:endParaRPr>
        </a:p>
      </dsp:txBody>
      <dsp:txXfrm>
        <a:off x="2109807" y="2332449"/>
        <a:ext cx="6078864" cy="1084860"/>
      </dsp:txXfrm>
    </dsp:sp>
    <dsp:sp modelId="{447D54BB-B1BE-44A8-B885-C7941D18D561}">
      <dsp:nvSpPr>
        <dsp:cNvPr id="0" name=""/>
        <dsp:cNvSpPr/>
      </dsp:nvSpPr>
      <dsp:spPr>
        <a:xfrm>
          <a:off x="1993650" y="3417309"/>
          <a:ext cx="61950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DCFA5-F958-414B-AD41-AA3745DD5D61}">
      <dsp:nvSpPr>
        <dsp:cNvPr id="0" name=""/>
        <dsp:cNvSpPr/>
      </dsp:nvSpPr>
      <dsp:spPr>
        <a:xfrm>
          <a:off x="3502" y="0"/>
          <a:ext cx="1229086" cy="29371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JavaScript-based</a:t>
          </a:r>
          <a:endParaRPr lang="en-US" sz="1700" kern="1200" dirty="0"/>
        </a:p>
      </dsp:txBody>
      <dsp:txXfrm>
        <a:off x="3502" y="0"/>
        <a:ext cx="1229086" cy="881149"/>
      </dsp:txXfrm>
    </dsp:sp>
    <dsp:sp modelId="{54605AED-4BC3-4623-B55F-3A8EFACA0A95}">
      <dsp:nvSpPr>
        <dsp:cNvPr id="0" name=""/>
        <dsp:cNvSpPr/>
      </dsp:nvSpPr>
      <dsp:spPr>
        <a:xfrm>
          <a:off x="126411" y="881149"/>
          <a:ext cx="983269" cy="19091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lvl="0" algn="just" defTabSz="488950">
            <a:lnSpc>
              <a:spcPct val="90000"/>
            </a:lnSpc>
            <a:spcBef>
              <a:spcPct val="0"/>
            </a:spcBef>
            <a:spcAft>
              <a:spcPct val="35000"/>
            </a:spcAft>
          </a:pPr>
          <a:r>
            <a:rPr lang="en-US" sz="1100" kern="1200" dirty="0" smtClean="0"/>
            <a:t>This class pertains to features extracted from the embedded JavaScript code</a:t>
          </a:r>
          <a:endParaRPr lang="en-US" sz="1100" kern="1200" dirty="0"/>
        </a:p>
      </dsp:txBody>
      <dsp:txXfrm>
        <a:off x="155210" y="909948"/>
        <a:ext cx="925671" cy="1851558"/>
      </dsp:txXfrm>
    </dsp:sp>
    <dsp:sp modelId="{2403E9AE-EE1D-4F88-9366-A418407095FB}">
      <dsp:nvSpPr>
        <dsp:cNvPr id="0" name=""/>
        <dsp:cNvSpPr/>
      </dsp:nvSpPr>
      <dsp:spPr>
        <a:xfrm>
          <a:off x="1324771" y="0"/>
          <a:ext cx="1229086" cy="29371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smtClean="0"/>
            <a:t>HTML-based</a:t>
          </a:r>
          <a:endParaRPr lang="en-US" sz="1700" kern="1200" dirty="0"/>
        </a:p>
      </dsp:txBody>
      <dsp:txXfrm>
        <a:off x="1324771" y="0"/>
        <a:ext cx="1229086" cy="881149"/>
      </dsp:txXfrm>
    </dsp:sp>
    <dsp:sp modelId="{70A343F3-5551-473F-82A1-8ADBC6DFA7A4}">
      <dsp:nvSpPr>
        <dsp:cNvPr id="0" name=""/>
        <dsp:cNvSpPr/>
      </dsp:nvSpPr>
      <dsp:spPr>
        <a:xfrm>
          <a:off x="1447679" y="881149"/>
          <a:ext cx="983269" cy="19091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lvl="0" algn="just" defTabSz="488950">
            <a:lnSpc>
              <a:spcPct val="90000"/>
            </a:lnSpc>
            <a:spcBef>
              <a:spcPct val="0"/>
            </a:spcBef>
            <a:spcAft>
              <a:spcPct val="35000"/>
            </a:spcAft>
          </a:pPr>
          <a:r>
            <a:rPr lang="en-US" sz="1100" kern="1200" dirty="0" smtClean="0"/>
            <a:t>These features utilize the frequency of the most commonly used attributes and tags.</a:t>
          </a:r>
          <a:endParaRPr lang="en-US" sz="1100" kern="1200" dirty="0"/>
        </a:p>
      </dsp:txBody>
      <dsp:txXfrm>
        <a:off x="1476478" y="909948"/>
        <a:ext cx="925671" cy="1851558"/>
      </dsp:txXfrm>
    </dsp:sp>
    <dsp:sp modelId="{E52AFC3D-BE34-47AD-8C4B-27E81DA9F21B}">
      <dsp:nvSpPr>
        <dsp:cNvPr id="0" name=""/>
        <dsp:cNvSpPr/>
      </dsp:nvSpPr>
      <dsp:spPr>
        <a:xfrm>
          <a:off x="2646039" y="0"/>
          <a:ext cx="1229086" cy="29371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smtClean="0"/>
            <a:t>Hyperlink-based</a:t>
          </a:r>
          <a:endParaRPr lang="en-US" sz="1700" kern="1200" dirty="0"/>
        </a:p>
      </dsp:txBody>
      <dsp:txXfrm>
        <a:off x="2646039" y="0"/>
        <a:ext cx="1229086" cy="881149"/>
      </dsp:txXfrm>
    </dsp:sp>
    <dsp:sp modelId="{977643B3-5438-4117-96A6-46E52136B337}">
      <dsp:nvSpPr>
        <dsp:cNvPr id="0" name=""/>
        <dsp:cNvSpPr/>
      </dsp:nvSpPr>
      <dsp:spPr>
        <a:xfrm>
          <a:off x="2768948" y="881149"/>
          <a:ext cx="983269" cy="19091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lvl="0" algn="just" defTabSz="488950">
            <a:lnSpc>
              <a:spcPct val="90000"/>
            </a:lnSpc>
            <a:spcBef>
              <a:spcPct val="0"/>
            </a:spcBef>
            <a:spcAft>
              <a:spcPct val="35000"/>
            </a:spcAft>
          </a:pPr>
          <a:r>
            <a:rPr lang="en-US" sz="1100" kern="1200" dirty="0" smtClean="0"/>
            <a:t>These features relate to the hyperlinks like the number of external and internal links present.</a:t>
          </a:r>
          <a:endParaRPr lang="en-US" sz="1100" kern="1200" dirty="0"/>
        </a:p>
      </dsp:txBody>
      <dsp:txXfrm>
        <a:off x="2797747" y="909948"/>
        <a:ext cx="925671" cy="1851558"/>
      </dsp:txXfrm>
    </dsp:sp>
    <dsp:sp modelId="{4DFBC840-05DF-4428-8183-3930DBFBF017}">
      <dsp:nvSpPr>
        <dsp:cNvPr id="0" name=""/>
        <dsp:cNvSpPr/>
      </dsp:nvSpPr>
      <dsp:spPr>
        <a:xfrm>
          <a:off x="3967307" y="0"/>
          <a:ext cx="1229086" cy="29371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smtClean="0"/>
            <a:t>URL-based</a:t>
          </a:r>
          <a:endParaRPr lang="en-US" sz="1700" kern="1200" dirty="0"/>
        </a:p>
      </dsp:txBody>
      <dsp:txXfrm>
        <a:off x="3967307" y="0"/>
        <a:ext cx="1229086" cy="881149"/>
      </dsp:txXfrm>
    </dsp:sp>
    <dsp:sp modelId="{F40227D2-2B6E-4978-88C7-259FCCDDAAD0}">
      <dsp:nvSpPr>
        <dsp:cNvPr id="0" name=""/>
        <dsp:cNvSpPr/>
      </dsp:nvSpPr>
      <dsp:spPr>
        <a:xfrm>
          <a:off x="4090216" y="881149"/>
          <a:ext cx="983269" cy="19091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lvl="0" algn="just" defTabSz="488950">
            <a:lnSpc>
              <a:spcPct val="90000"/>
            </a:lnSpc>
            <a:spcBef>
              <a:spcPct val="0"/>
            </a:spcBef>
            <a:spcAft>
              <a:spcPct val="35000"/>
            </a:spcAft>
          </a:pPr>
          <a:r>
            <a:rPr lang="en-US" sz="1100" kern="1200" dirty="0" smtClean="0"/>
            <a:t>This class encompasses attributes like URL length, presence of special characters etc.</a:t>
          </a:r>
          <a:endParaRPr lang="en-US" sz="1100" kern="1200" dirty="0"/>
        </a:p>
      </dsp:txBody>
      <dsp:txXfrm>
        <a:off x="4119015" y="909948"/>
        <a:ext cx="925671" cy="1851558"/>
      </dsp:txXfrm>
    </dsp:sp>
    <dsp:sp modelId="{C0EB86F9-0B8F-43F9-8556-22DFD316EF0E}">
      <dsp:nvSpPr>
        <dsp:cNvPr id="0" name=""/>
        <dsp:cNvSpPr/>
      </dsp:nvSpPr>
      <dsp:spPr>
        <a:xfrm>
          <a:off x="5288576" y="0"/>
          <a:ext cx="1229086" cy="29371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CSS-based</a:t>
          </a:r>
          <a:endParaRPr lang="en-US" sz="1700" kern="1200" dirty="0"/>
        </a:p>
      </dsp:txBody>
      <dsp:txXfrm>
        <a:off x="5288576" y="0"/>
        <a:ext cx="1229086" cy="881149"/>
      </dsp:txXfrm>
    </dsp:sp>
    <dsp:sp modelId="{9CF1D6F3-1EEC-49DC-B34D-13BFCA6364CC}">
      <dsp:nvSpPr>
        <dsp:cNvPr id="0" name=""/>
        <dsp:cNvSpPr/>
      </dsp:nvSpPr>
      <dsp:spPr>
        <a:xfrm>
          <a:off x="5411485" y="881149"/>
          <a:ext cx="983269" cy="190915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lvl="0" algn="just" defTabSz="488950">
            <a:lnSpc>
              <a:spcPct val="90000"/>
            </a:lnSpc>
            <a:spcBef>
              <a:spcPct val="0"/>
            </a:spcBef>
            <a:spcAft>
              <a:spcPct val="35000"/>
            </a:spcAft>
          </a:pPr>
          <a:r>
            <a:rPr lang="en-US" sz="1100" kern="1200" dirty="0" smtClean="0"/>
            <a:t>It focuses on the features derived from the CSS used in the HTML, from inline styles and linked stylesheets.</a:t>
          </a:r>
          <a:endParaRPr lang="en-US" sz="1100" kern="1200" dirty="0"/>
        </a:p>
      </dsp:txBody>
      <dsp:txXfrm>
        <a:off x="5440284" y="909948"/>
        <a:ext cx="925671" cy="18515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d5a9cc637_1_37: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89" name="Google Shape;89;g26d5a9cc637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d5a9cc637_1_6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10" name="Google Shape;110;g26d5a9cc63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d5a9cc637_1_7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20" name="Google Shape;120;g26d5a9cc637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d5a9cc637_1_85: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dirty="0"/>
          </a:p>
        </p:txBody>
      </p:sp>
      <p:sp>
        <p:nvSpPr>
          <p:cNvPr id="129" name="Google Shape;129;g26d5a9cc637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d5a9cc637_1_85: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dirty="0"/>
          </a:p>
        </p:txBody>
      </p:sp>
      <p:sp>
        <p:nvSpPr>
          <p:cNvPr id="129" name="Google Shape;129;g26d5a9cc637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623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d5a9cc637_1_9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38" name="Google Shape;138;g26d5a9cc637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d5a9cc637_1_117: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61" name="Google Shape;161;g26d5a9cc637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d5a9cc637_1_175: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26" name="Google Shape;226;g26d5a9cc637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961322" y="543179"/>
            <a:ext cx="2858135" cy="469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000" b="1" i="0">
                <a:solidFill>
                  <a:srgbClr val="2C4161"/>
                </a:solidFill>
                <a:latin typeface="Times New Roman"/>
                <a:ea typeface="Times New Roman"/>
                <a:cs typeface="Times New Roman"/>
                <a:sym typeface="Times New Roman"/>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0" name="Google Shape;60;p14"/>
          <p:cNvSpPr txBox="1">
            <a:spLocks noGrp="1"/>
          </p:cNvSpPr>
          <p:nvPr>
            <p:ph type="body" idx="1"/>
          </p:nvPr>
        </p:nvSpPr>
        <p:spPr>
          <a:xfrm>
            <a:off x="488950" y="1344549"/>
            <a:ext cx="8314055" cy="349980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sz="1800" b="1" i="0" u="sng">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1" name="Google Shape;61;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3" name="Google Shape;63;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sp>
        <p:nvSpPr>
          <p:cNvPr id="65" name="Google Shape;65;p15"/>
          <p:cNvSpPr/>
          <p:nvPr/>
        </p:nvSpPr>
        <p:spPr>
          <a:xfrm>
            <a:off x="0" y="-1"/>
            <a:ext cx="9144000" cy="5143500"/>
          </a:xfrm>
          <a:custGeom>
            <a:avLst/>
            <a:gdLst/>
            <a:ahLst/>
            <a:cxnLst/>
            <a:rect l="l" t="t" r="r" b="b"/>
            <a:pathLst>
              <a:path w="18288000" h="10287000" extrusionOk="0">
                <a:moveTo>
                  <a:pt x="18287746" y="0"/>
                </a:moveTo>
                <a:lnTo>
                  <a:pt x="0" y="0"/>
                </a:lnTo>
                <a:lnTo>
                  <a:pt x="0" y="10287000"/>
                </a:lnTo>
                <a:lnTo>
                  <a:pt x="18287746" y="10287000"/>
                </a:lnTo>
                <a:lnTo>
                  <a:pt x="18287746" y="0"/>
                </a:lnTo>
                <a:close/>
              </a:path>
            </a:pathLst>
          </a:custGeom>
          <a:solidFill>
            <a:srgbClr val="ECECEC"/>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66" name="Google Shape;66;p15"/>
          <p:cNvSpPr txBox="1">
            <a:spLocks noGrp="1"/>
          </p:cNvSpPr>
          <p:nvPr>
            <p:ph type="ctrTitle"/>
          </p:nvPr>
        </p:nvSpPr>
        <p:spPr>
          <a:xfrm>
            <a:off x="555396" y="299085"/>
            <a:ext cx="689610" cy="1955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000" b="1" i="0">
                <a:solidFill>
                  <a:srgbClr val="2C4161"/>
                </a:solidFill>
                <a:latin typeface="Times New Roman"/>
                <a:ea typeface="Times New Roman"/>
                <a:cs typeface="Times New Roman"/>
                <a:sym typeface="Times New Roman"/>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7" name="Google Shape;67;p15"/>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1800" b="1" i="0" u="sng">
                <a:solidFill>
                  <a:schemeClr val="dk1"/>
                </a:solidFill>
                <a:latin typeface="Times New Roman"/>
                <a:ea typeface="Times New Roman"/>
                <a:cs typeface="Times New Roman"/>
                <a:sym typeface="Times New Roman"/>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 name="Google Shape;68;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9" name="Google Shape;69;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0" name="Google Shape;70;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961322" y="543179"/>
            <a:ext cx="2858135" cy="469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000" b="1" i="0">
                <a:solidFill>
                  <a:srgbClr val="2C4161"/>
                </a:solidFill>
                <a:latin typeface="Times New Roman"/>
                <a:ea typeface="Times New Roman"/>
                <a:cs typeface="Times New Roman"/>
                <a:sym typeface="Times New Roman"/>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3" name="Google Shape;73;p16"/>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4" name="Google Shape;74;p16"/>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6" name="Google Shape;76;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7" name="Google Shape;77;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961322" y="543179"/>
            <a:ext cx="2858135" cy="469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3000" b="1" i="0">
                <a:solidFill>
                  <a:srgbClr val="2C4161"/>
                </a:solidFill>
                <a:latin typeface="Times New Roman"/>
                <a:ea typeface="Times New Roman"/>
                <a:cs typeface="Times New Roman"/>
                <a:sym typeface="Times New Roman"/>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1" name="Google Shape;81;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2" name="Google Shape;82;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3"/>
        <p:cNvGrpSpPr/>
        <p:nvPr/>
      </p:nvGrpSpPr>
      <p:grpSpPr>
        <a:xfrm>
          <a:off x="0" y="0"/>
          <a:ext cx="0" cy="0"/>
          <a:chOff x="0" y="0"/>
          <a:chExt cx="0" cy="0"/>
        </a:xfrm>
      </p:grpSpPr>
      <p:sp>
        <p:nvSpPr>
          <p:cNvPr id="84" name="Google Shape;84;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5" name="Google Shape;85;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6" name="Google Shape;86;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423672" y="0"/>
            <a:ext cx="8720138" cy="423863"/>
          </a:xfrm>
          <a:custGeom>
            <a:avLst/>
            <a:gdLst/>
            <a:ahLst/>
            <a:cxnLst/>
            <a:rect l="l" t="t" r="r" b="b"/>
            <a:pathLst>
              <a:path w="17440275" h="847725" extrusionOk="0">
                <a:moveTo>
                  <a:pt x="17440148" y="0"/>
                </a:moveTo>
                <a:lnTo>
                  <a:pt x="0" y="0"/>
                </a:lnTo>
                <a:lnTo>
                  <a:pt x="0" y="847344"/>
                </a:lnTo>
                <a:lnTo>
                  <a:pt x="17440148" y="847344"/>
                </a:lnTo>
                <a:lnTo>
                  <a:pt x="17440148" y="0"/>
                </a:lnTo>
                <a:close/>
              </a:path>
            </a:pathLst>
          </a:custGeom>
          <a:solidFill>
            <a:srgbClr val="ECECEC"/>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52" name="Google Shape;52;p13"/>
          <p:cNvSpPr/>
          <p:nvPr/>
        </p:nvSpPr>
        <p:spPr>
          <a:xfrm>
            <a:off x="0" y="0"/>
            <a:ext cx="423863" cy="423863"/>
          </a:xfrm>
          <a:custGeom>
            <a:avLst/>
            <a:gdLst/>
            <a:ahLst/>
            <a:cxnLst/>
            <a:rect l="l" t="t" r="r" b="b"/>
            <a:pathLst>
              <a:path w="847725" h="847725" extrusionOk="0">
                <a:moveTo>
                  <a:pt x="847344" y="0"/>
                </a:moveTo>
                <a:lnTo>
                  <a:pt x="0" y="0"/>
                </a:lnTo>
                <a:lnTo>
                  <a:pt x="0" y="847344"/>
                </a:lnTo>
                <a:lnTo>
                  <a:pt x="847344" y="847344"/>
                </a:lnTo>
                <a:lnTo>
                  <a:pt x="847344" y="0"/>
                </a:lnTo>
                <a:close/>
              </a:path>
            </a:pathLst>
          </a:custGeom>
          <a:solidFill>
            <a:srgbClr val="C6493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53" name="Google Shape;53;p13"/>
          <p:cNvSpPr txBox="1">
            <a:spLocks noGrp="1"/>
          </p:cNvSpPr>
          <p:nvPr>
            <p:ph type="title"/>
          </p:nvPr>
        </p:nvSpPr>
        <p:spPr>
          <a:xfrm>
            <a:off x="2961322" y="543179"/>
            <a:ext cx="2858135" cy="469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3000" b="1" i="0" u="none" strike="noStrike" cap="none">
                <a:solidFill>
                  <a:srgbClr val="2C4161"/>
                </a:solidFill>
                <a:latin typeface="Times New Roman"/>
                <a:ea typeface="Times New Roman"/>
                <a:cs typeface="Times New Roman"/>
                <a:sym typeface="Times New Roman"/>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4" name="Google Shape;54;p13"/>
          <p:cNvSpPr txBox="1">
            <a:spLocks noGrp="1"/>
          </p:cNvSpPr>
          <p:nvPr>
            <p:ph type="body" idx="1"/>
          </p:nvPr>
        </p:nvSpPr>
        <p:spPr>
          <a:xfrm>
            <a:off x="488950" y="1344549"/>
            <a:ext cx="8314055" cy="3499803"/>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700"/>
              <a:buNone/>
              <a:defRPr sz="1800" b="1" i="0" u="sng"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700"/>
              <a:buNone/>
              <a:defRPr sz="900" b="0" i="0" u="none" strike="noStrike" cap="none">
                <a:latin typeface="Calibri"/>
                <a:ea typeface="Calibri"/>
                <a:cs typeface="Calibri"/>
                <a:sym typeface="Calibri"/>
              </a:defRPr>
            </a:lvl2pPr>
            <a:lvl3pPr marL="1371600" marR="0" lvl="2" indent="-228600" algn="l" rtl="0">
              <a:spcBef>
                <a:spcPts val="0"/>
              </a:spcBef>
              <a:spcAft>
                <a:spcPts val="0"/>
              </a:spcAft>
              <a:buSzPts val="700"/>
              <a:buNone/>
              <a:defRPr sz="900" b="0" i="0" u="none" strike="noStrike" cap="none">
                <a:latin typeface="Calibri"/>
                <a:ea typeface="Calibri"/>
                <a:cs typeface="Calibri"/>
                <a:sym typeface="Calibri"/>
              </a:defRPr>
            </a:lvl3pPr>
            <a:lvl4pPr marL="1828800" marR="0" lvl="3" indent="-228600" algn="l" rtl="0">
              <a:spcBef>
                <a:spcPts val="0"/>
              </a:spcBef>
              <a:spcAft>
                <a:spcPts val="0"/>
              </a:spcAft>
              <a:buSzPts val="700"/>
              <a:buNone/>
              <a:defRPr sz="900" b="0" i="0" u="none" strike="noStrike" cap="none">
                <a:latin typeface="Calibri"/>
                <a:ea typeface="Calibri"/>
                <a:cs typeface="Calibri"/>
                <a:sym typeface="Calibri"/>
              </a:defRPr>
            </a:lvl4pPr>
            <a:lvl5pPr marL="2286000" marR="0" lvl="4" indent="-228600" algn="l" rtl="0">
              <a:spcBef>
                <a:spcPts val="0"/>
              </a:spcBef>
              <a:spcAft>
                <a:spcPts val="0"/>
              </a:spcAft>
              <a:buSzPts val="700"/>
              <a:buNone/>
              <a:defRPr sz="900" b="0" i="0" u="none" strike="noStrike" cap="none">
                <a:latin typeface="Calibri"/>
                <a:ea typeface="Calibri"/>
                <a:cs typeface="Calibri"/>
                <a:sym typeface="Calibri"/>
              </a:defRPr>
            </a:lvl5pPr>
            <a:lvl6pPr marL="2743200" marR="0" lvl="5" indent="-228600" algn="l" rtl="0">
              <a:spcBef>
                <a:spcPts val="0"/>
              </a:spcBef>
              <a:spcAft>
                <a:spcPts val="0"/>
              </a:spcAft>
              <a:buSzPts val="700"/>
              <a:buNone/>
              <a:defRPr sz="900" b="0" i="0" u="none" strike="noStrike" cap="none">
                <a:latin typeface="Calibri"/>
                <a:ea typeface="Calibri"/>
                <a:cs typeface="Calibri"/>
                <a:sym typeface="Calibri"/>
              </a:defRPr>
            </a:lvl6pPr>
            <a:lvl7pPr marL="3200400" marR="0" lvl="6" indent="-228600" algn="l" rtl="0">
              <a:spcBef>
                <a:spcPts val="0"/>
              </a:spcBef>
              <a:spcAft>
                <a:spcPts val="0"/>
              </a:spcAft>
              <a:buSzPts val="700"/>
              <a:buNone/>
              <a:defRPr sz="900" b="0" i="0" u="none" strike="noStrike" cap="none">
                <a:latin typeface="Calibri"/>
                <a:ea typeface="Calibri"/>
                <a:cs typeface="Calibri"/>
                <a:sym typeface="Calibri"/>
              </a:defRPr>
            </a:lvl7pPr>
            <a:lvl8pPr marL="3657600" marR="0" lvl="7" indent="-228600" algn="l" rtl="0">
              <a:spcBef>
                <a:spcPts val="0"/>
              </a:spcBef>
              <a:spcAft>
                <a:spcPts val="0"/>
              </a:spcAft>
              <a:buSzPts val="700"/>
              <a:buNone/>
              <a:defRPr sz="900" b="0" i="0" u="none" strike="noStrike" cap="none">
                <a:latin typeface="Calibri"/>
                <a:ea typeface="Calibri"/>
                <a:cs typeface="Calibri"/>
                <a:sym typeface="Calibri"/>
              </a:defRPr>
            </a:lvl8pPr>
            <a:lvl9pPr marL="4114800" marR="0" lvl="8" indent="-228600" algn="l" rtl="0">
              <a:spcBef>
                <a:spcPts val="0"/>
              </a:spcBef>
              <a:spcAft>
                <a:spcPts val="0"/>
              </a:spcAft>
              <a:buSzPts val="700"/>
              <a:buNone/>
              <a:defRPr sz="900" b="0" i="0" u="none" strike="noStrike" cap="none">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6" name="Google Shape;56;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7" name="Google Shape;57;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sz="900">
                <a:solidFill>
                  <a:srgbClr val="888888"/>
                </a:solidFill>
              </a:defRPr>
            </a:lvl1pPr>
            <a:lvl2pPr lvl="1" indent="0" algn="r">
              <a:spcBef>
                <a:spcPts val="0"/>
              </a:spcBef>
              <a:buNone/>
              <a:defRPr sz="900">
                <a:solidFill>
                  <a:srgbClr val="888888"/>
                </a:solidFill>
              </a:defRPr>
            </a:lvl2pPr>
            <a:lvl3pPr lvl="2" indent="0" algn="r">
              <a:spcBef>
                <a:spcPts val="0"/>
              </a:spcBef>
              <a:buNone/>
              <a:defRPr sz="900">
                <a:solidFill>
                  <a:srgbClr val="888888"/>
                </a:solidFill>
              </a:defRPr>
            </a:lvl3pPr>
            <a:lvl4pPr lvl="3" indent="0" algn="r">
              <a:spcBef>
                <a:spcPts val="0"/>
              </a:spcBef>
              <a:buNone/>
              <a:defRPr sz="900">
                <a:solidFill>
                  <a:srgbClr val="888888"/>
                </a:solidFill>
              </a:defRPr>
            </a:lvl4pPr>
            <a:lvl5pPr lvl="4" indent="0" algn="r">
              <a:spcBef>
                <a:spcPts val="0"/>
              </a:spcBef>
              <a:buNone/>
              <a:defRPr sz="900">
                <a:solidFill>
                  <a:srgbClr val="888888"/>
                </a:solidFill>
              </a:defRPr>
            </a:lvl5pPr>
            <a:lvl6pPr lvl="5" indent="0" algn="r">
              <a:spcBef>
                <a:spcPts val="0"/>
              </a:spcBef>
              <a:buNone/>
              <a:defRPr sz="900">
                <a:solidFill>
                  <a:srgbClr val="888888"/>
                </a:solidFill>
              </a:defRPr>
            </a:lvl6pPr>
            <a:lvl7pPr lvl="6" indent="0" algn="r">
              <a:spcBef>
                <a:spcPts val="0"/>
              </a:spcBef>
              <a:buNone/>
              <a:defRPr sz="900">
                <a:solidFill>
                  <a:srgbClr val="888888"/>
                </a:solidFill>
              </a:defRPr>
            </a:lvl7pPr>
            <a:lvl8pPr lvl="7" indent="0" algn="r">
              <a:spcBef>
                <a:spcPts val="0"/>
              </a:spcBef>
              <a:buNone/>
              <a:defRPr sz="900">
                <a:solidFill>
                  <a:srgbClr val="888888"/>
                </a:solidFill>
              </a:defRPr>
            </a:lvl8pPr>
            <a:lvl9pPr lvl="8" indent="0" algn="r">
              <a:spcBef>
                <a:spcPts val="0"/>
              </a:spcBef>
              <a:buNone/>
              <a:defRPr sz="900">
                <a:solidFill>
                  <a:srgbClr val="888888"/>
                </a:solidFill>
              </a:defRPr>
            </a:lvl9pPr>
          </a:lstStyle>
          <a:p>
            <a:pPr marL="0" lvl="0" indent="0" algn="r" rtl="0">
              <a:spcBef>
                <a:spcPts val="0"/>
              </a:spcBef>
              <a:spcAft>
                <a:spcPts val="0"/>
              </a:spcAft>
              <a:buNone/>
            </a:pPr>
            <a:fld id="{00000000-1234-1234-1234-123412341234}" type="slidenum">
              <a:rPr lang="en"/>
              <a:t>‹#›</a:t>
            </a:fld>
            <a:endParaRPr sz="7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9"/>
          <p:cNvSpPr/>
          <p:nvPr/>
        </p:nvSpPr>
        <p:spPr>
          <a:xfrm>
            <a:off x="0" y="3871908"/>
            <a:ext cx="9144000" cy="1310640"/>
          </a:xfrm>
          <a:custGeom>
            <a:avLst/>
            <a:gdLst/>
            <a:ahLst/>
            <a:cxnLst/>
            <a:rect l="l" t="t" r="r" b="b"/>
            <a:pathLst>
              <a:path w="18288000" h="2621279" extrusionOk="0">
                <a:moveTo>
                  <a:pt x="18288000" y="0"/>
                </a:moveTo>
                <a:lnTo>
                  <a:pt x="0" y="0"/>
                </a:lnTo>
                <a:lnTo>
                  <a:pt x="0" y="2621279"/>
                </a:lnTo>
                <a:lnTo>
                  <a:pt x="18288000" y="2621279"/>
                </a:lnTo>
                <a:lnTo>
                  <a:pt x="18288000" y="0"/>
                </a:lnTo>
                <a:close/>
              </a:path>
            </a:pathLst>
          </a:custGeom>
          <a:solidFill>
            <a:srgbClr val="ECECEC"/>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92" name="Google Shape;92;p19"/>
          <p:cNvSpPr/>
          <p:nvPr/>
        </p:nvSpPr>
        <p:spPr>
          <a:xfrm>
            <a:off x="8629523" y="3151941"/>
            <a:ext cx="361315" cy="20003"/>
          </a:xfrm>
          <a:custGeom>
            <a:avLst/>
            <a:gdLst/>
            <a:ahLst/>
            <a:cxnLst/>
            <a:rect l="l" t="t" r="r" b="b"/>
            <a:pathLst>
              <a:path w="722630" h="40004" extrusionOk="0">
                <a:moveTo>
                  <a:pt x="722376" y="0"/>
                </a:moveTo>
                <a:lnTo>
                  <a:pt x="0" y="0"/>
                </a:lnTo>
                <a:lnTo>
                  <a:pt x="0" y="39767"/>
                </a:lnTo>
                <a:lnTo>
                  <a:pt x="722376" y="39767"/>
                </a:lnTo>
                <a:lnTo>
                  <a:pt x="722376" y="0"/>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93" name="Google Shape;93;p19"/>
          <p:cNvSpPr/>
          <p:nvPr/>
        </p:nvSpPr>
        <p:spPr>
          <a:xfrm>
            <a:off x="7495984" y="3242755"/>
            <a:ext cx="157798" cy="20955"/>
          </a:xfrm>
          <a:custGeom>
            <a:avLst/>
            <a:gdLst/>
            <a:ahLst/>
            <a:cxnLst/>
            <a:rect l="l" t="t" r="r" b="b"/>
            <a:pathLst>
              <a:path w="315594" h="41909" extrusionOk="0">
                <a:moveTo>
                  <a:pt x="263525" y="0"/>
                </a:moveTo>
                <a:lnTo>
                  <a:pt x="0" y="0"/>
                </a:lnTo>
                <a:lnTo>
                  <a:pt x="6603" y="9270"/>
                </a:lnTo>
                <a:lnTo>
                  <a:pt x="12065" y="19303"/>
                </a:lnTo>
                <a:lnTo>
                  <a:pt x="16382" y="30099"/>
                </a:lnTo>
                <a:lnTo>
                  <a:pt x="19176" y="41401"/>
                </a:lnTo>
                <a:lnTo>
                  <a:pt x="315086" y="41401"/>
                </a:lnTo>
                <a:lnTo>
                  <a:pt x="313054" y="34798"/>
                </a:lnTo>
                <a:lnTo>
                  <a:pt x="282321" y="5079"/>
                </a:lnTo>
                <a:lnTo>
                  <a:pt x="263525" y="0"/>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94" name="Google Shape;94;p19"/>
          <p:cNvSpPr/>
          <p:nvPr/>
        </p:nvSpPr>
        <p:spPr>
          <a:xfrm>
            <a:off x="8629523" y="3189637"/>
            <a:ext cx="361315" cy="73978"/>
          </a:xfrm>
          <a:custGeom>
            <a:avLst/>
            <a:gdLst/>
            <a:ahLst/>
            <a:cxnLst/>
            <a:rect l="l" t="t" r="r" b="b"/>
            <a:pathLst>
              <a:path w="722630" h="147954" extrusionOk="0">
                <a:moveTo>
                  <a:pt x="722376" y="0"/>
                </a:moveTo>
                <a:lnTo>
                  <a:pt x="0" y="0"/>
                </a:lnTo>
                <a:lnTo>
                  <a:pt x="0" y="147637"/>
                </a:lnTo>
                <a:lnTo>
                  <a:pt x="722376" y="147637"/>
                </a:lnTo>
                <a:lnTo>
                  <a:pt x="722376" y="0"/>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95" name="Google Shape;95;p19"/>
          <p:cNvSpPr/>
          <p:nvPr/>
        </p:nvSpPr>
        <p:spPr>
          <a:xfrm>
            <a:off x="6044946" y="3405441"/>
            <a:ext cx="379095" cy="1730057"/>
          </a:xfrm>
          <a:custGeom>
            <a:avLst/>
            <a:gdLst/>
            <a:ahLst/>
            <a:cxnLst/>
            <a:rect l="l" t="t" r="r" b="b"/>
            <a:pathLst>
              <a:path w="758190" h="3460115" extrusionOk="0">
                <a:moveTo>
                  <a:pt x="526542" y="3458045"/>
                </a:moveTo>
                <a:lnTo>
                  <a:pt x="526288" y="3456635"/>
                </a:lnTo>
                <a:lnTo>
                  <a:pt x="526288" y="3457092"/>
                </a:lnTo>
                <a:lnTo>
                  <a:pt x="526542" y="3458045"/>
                </a:lnTo>
                <a:close/>
              </a:path>
              <a:path w="758190" h="3460115" extrusionOk="0">
                <a:moveTo>
                  <a:pt x="527050" y="3459759"/>
                </a:moveTo>
                <a:lnTo>
                  <a:pt x="526542" y="3458045"/>
                </a:lnTo>
                <a:lnTo>
                  <a:pt x="526542" y="3459188"/>
                </a:lnTo>
                <a:lnTo>
                  <a:pt x="527050" y="3459759"/>
                </a:lnTo>
                <a:close/>
              </a:path>
              <a:path w="758190" h="3460115" extrusionOk="0">
                <a:moveTo>
                  <a:pt x="757936" y="3437445"/>
                </a:moveTo>
                <a:lnTo>
                  <a:pt x="121920" y="0"/>
                </a:lnTo>
                <a:lnTo>
                  <a:pt x="113284" y="0"/>
                </a:lnTo>
                <a:lnTo>
                  <a:pt x="0" y="612775"/>
                </a:lnTo>
                <a:lnTo>
                  <a:pt x="526288" y="3456635"/>
                </a:lnTo>
                <a:lnTo>
                  <a:pt x="526288" y="3446627"/>
                </a:lnTo>
                <a:lnTo>
                  <a:pt x="532511" y="3439706"/>
                </a:lnTo>
                <a:lnTo>
                  <a:pt x="541909" y="3437928"/>
                </a:lnTo>
                <a:lnTo>
                  <a:pt x="542798" y="3437445"/>
                </a:lnTo>
                <a:lnTo>
                  <a:pt x="757936" y="3437445"/>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96" name="Google Shape;96;p19"/>
          <p:cNvSpPr/>
          <p:nvPr/>
        </p:nvSpPr>
        <p:spPr>
          <a:xfrm>
            <a:off x="6080760" y="2754820"/>
            <a:ext cx="50482" cy="151130"/>
          </a:xfrm>
          <a:custGeom>
            <a:avLst/>
            <a:gdLst/>
            <a:ahLst/>
            <a:cxnLst/>
            <a:rect l="l" t="t" r="r" b="b"/>
            <a:pathLst>
              <a:path w="100965" h="302260" extrusionOk="0">
                <a:moveTo>
                  <a:pt x="20574" y="0"/>
                </a:moveTo>
                <a:lnTo>
                  <a:pt x="13588" y="254"/>
                </a:lnTo>
                <a:lnTo>
                  <a:pt x="7111" y="3175"/>
                </a:lnTo>
                <a:lnTo>
                  <a:pt x="2412" y="8128"/>
                </a:lnTo>
                <a:lnTo>
                  <a:pt x="0" y="14478"/>
                </a:lnTo>
                <a:lnTo>
                  <a:pt x="126" y="21462"/>
                </a:lnTo>
                <a:lnTo>
                  <a:pt x="64388" y="302006"/>
                </a:lnTo>
                <a:lnTo>
                  <a:pt x="100837" y="302006"/>
                </a:lnTo>
                <a:lnTo>
                  <a:pt x="34798" y="13588"/>
                </a:lnTo>
                <a:lnTo>
                  <a:pt x="31876" y="7112"/>
                </a:lnTo>
                <a:lnTo>
                  <a:pt x="26924" y="2539"/>
                </a:lnTo>
                <a:lnTo>
                  <a:pt x="20574" y="0"/>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97" name="Google Shape;97;p19"/>
          <p:cNvSpPr/>
          <p:nvPr/>
        </p:nvSpPr>
        <p:spPr>
          <a:xfrm>
            <a:off x="8819007" y="2754630"/>
            <a:ext cx="139700" cy="147638"/>
          </a:xfrm>
          <a:custGeom>
            <a:avLst/>
            <a:gdLst/>
            <a:ahLst/>
            <a:cxnLst/>
            <a:rect l="l" t="t" r="r" b="b"/>
            <a:pathLst>
              <a:path w="279400" h="295275" extrusionOk="0">
                <a:moveTo>
                  <a:pt x="279019" y="0"/>
                </a:moveTo>
                <a:lnTo>
                  <a:pt x="205486" y="13462"/>
                </a:lnTo>
                <a:lnTo>
                  <a:pt x="137668" y="39877"/>
                </a:lnTo>
                <a:lnTo>
                  <a:pt x="70612" y="88264"/>
                </a:lnTo>
                <a:lnTo>
                  <a:pt x="26416" y="147827"/>
                </a:lnTo>
                <a:lnTo>
                  <a:pt x="0" y="209168"/>
                </a:lnTo>
                <a:lnTo>
                  <a:pt x="0" y="294893"/>
                </a:lnTo>
                <a:lnTo>
                  <a:pt x="85725" y="273557"/>
                </a:lnTo>
                <a:lnTo>
                  <a:pt x="139446" y="248030"/>
                </a:lnTo>
                <a:lnTo>
                  <a:pt x="190626" y="208534"/>
                </a:lnTo>
                <a:lnTo>
                  <a:pt x="239014" y="141350"/>
                </a:lnTo>
                <a:lnTo>
                  <a:pt x="265557" y="73532"/>
                </a:lnTo>
                <a:lnTo>
                  <a:pt x="276732" y="21081"/>
                </a:lnTo>
                <a:lnTo>
                  <a:pt x="279019" y="0"/>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grpSp>
        <p:nvGrpSpPr>
          <p:cNvPr id="98" name="Google Shape;98;p19"/>
          <p:cNvGrpSpPr/>
          <p:nvPr/>
        </p:nvGrpSpPr>
        <p:grpSpPr>
          <a:xfrm>
            <a:off x="5584698" y="107442"/>
            <a:ext cx="3557524" cy="5036055"/>
            <a:chOff x="11169395" y="214885"/>
            <a:chExt cx="7115048" cy="10072109"/>
          </a:xfrm>
        </p:grpSpPr>
        <p:sp>
          <p:nvSpPr>
            <p:cNvPr id="99" name="Google Shape;99;p19"/>
            <p:cNvSpPr/>
            <p:nvPr/>
          </p:nvSpPr>
          <p:spPr>
            <a:xfrm>
              <a:off x="17638013" y="5906516"/>
              <a:ext cx="279400" cy="295275"/>
            </a:xfrm>
            <a:custGeom>
              <a:avLst/>
              <a:gdLst/>
              <a:ahLst/>
              <a:cxnLst/>
              <a:rect l="l" t="t" r="r" b="b"/>
              <a:pathLst>
                <a:path w="279400" h="295275" extrusionOk="0">
                  <a:moveTo>
                    <a:pt x="279019" y="0"/>
                  </a:moveTo>
                  <a:lnTo>
                    <a:pt x="205486" y="13462"/>
                  </a:lnTo>
                  <a:lnTo>
                    <a:pt x="137668" y="39878"/>
                  </a:lnTo>
                  <a:lnTo>
                    <a:pt x="70612" y="88264"/>
                  </a:lnTo>
                  <a:lnTo>
                    <a:pt x="26416" y="147700"/>
                  </a:lnTo>
                  <a:lnTo>
                    <a:pt x="0" y="209169"/>
                  </a:lnTo>
                  <a:lnTo>
                    <a:pt x="0" y="295021"/>
                  </a:lnTo>
                  <a:lnTo>
                    <a:pt x="85725" y="273558"/>
                  </a:lnTo>
                  <a:lnTo>
                    <a:pt x="139446" y="248031"/>
                  </a:lnTo>
                  <a:lnTo>
                    <a:pt x="190626" y="208534"/>
                  </a:lnTo>
                  <a:lnTo>
                    <a:pt x="239014" y="141350"/>
                  </a:lnTo>
                  <a:lnTo>
                    <a:pt x="265557" y="73533"/>
                  </a:lnTo>
                  <a:lnTo>
                    <a:pt x="276732" y="21082"/>
                  </a:lnTo>
                  <a:lnTo>
                    <a:pt x="279019" y="0"/>
                  </a:lnTo>
                  <a:close/>
                </a:path>
              </a:pathLst>
            </a:custGeom>
            <a:solidFill>
              <a:srgbClr val="2C4161"/>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00" name="Google Shape;100;p19"/>
            <p:cNvPicPr preferRelativeResize="0"/>
            <p:nvPr/>
          </p:nvPicPr>
          <p:blipFill rotWithShape="1">
            <a:blip r:embed="rId3">
              <a:alphaModFix/>
            </a:blip>
            <a:srcRect/>
            <a:stretch/>
          </p:blipFill>
          <p:spPr>
            <a:xfrm>
              <a:off x="11474195" y="214885"/>
              <a:ext cx="6810248" cy="10054971"/>
            </a:xfrm>
            <a:prstGeom prst="rect">
              <a:avLst/>
            </a:prstGeom>
            <a:noFill/>
            <a:ln>
              <a:noFill/>
            </a:ln>
          </p:spPr>
        </p:pic>
        <p:pic>
          <p:nvPicPr>
            <p:cNvPr id="101" name="Google Shape;101;p19"/>
            <p:cNvPicPr preferRelativeResize="0"/>
            <p:nvPr/>
          </p:nvPicPr>
          <p:blipFill rotWithShape="1">
            <a:blip r:embed="rId4">
              <a:alphaModFix/>
            </a:blip>
            <a:srcRect/>
            <a:stretch/>
          </p:blipFill>
          <p:spPr>
            <a:xfrm>
              <a:off x="11169395" y="4152898"/>
              <a:ext cx="7114031" cy="6134096"/>
            </a:xfrm>
            <a:prstGeom prst="rect">
              <a:avLst/>
            </a:prstGeom>
            <a:noFill/>
            <a:ln>
              <a:noFill/>
            </a:ln>
          </p:spPr>
        </p:pic>
      </p:grpSp>
      <p:sp>
        <p:nvSpPr>
          <p:cNvPr id="103" name="Google Shape;103;p19"/>
          <p:cNvSpPr txBox="1">
            <a:spLocks noGrp="1"/>
          </p:cNvSpPr>
          <p:nvPr>
            <p:ph type="title"/>
          </p:nvPr>
        </p:nvSpPr>
        <p:spPr>
          <a:xfrm>
            <a:off x="714471" y="95330"/>
            <a:ext cx="2701500" cy="508800"/>
          </a:xfrm>
          <a:prstGeom prst="rect">
            <a:avLst/>
          </a:prstGeom>
          <a:noFill/>
          <a:ln>
            <a:noFill/>
          </a:ln>
        </p:spPr>
        <p:txBody>
          <a:bodyPr spcFirstLastPara="1" wrap="square" lIns="0" tIns="6025" rIns="0" bIns="0" anchor="t" anchorCtr="0">
            <a:spAutoFit/>
          </a:bodyPr>
          <a:lstStyle/>
          <a:p>
            <a:pPr marL="12700" marR="0" lvl="0" indent="0" algn="l" rtl="0">
              <a:lnSpc>
                <a:spcPct val="117700"/>
              </a:lnSpc>
              <a:spcBef>
                <a:spcPts val="0"/>
              </a:spcBef>
              <a:spcAft>
                <a:spcPts val="0"/>
              </a:spcAft>
              <a:buNone/>
            </a:pPr>
            <a:r>
              <a:rPr lang="en" sz="1500" b="0">
                <a:solidFill>
                  <a:srgbClr val="171717"/>
                </a:solidFill>
                <a:latin typeface="Times New Roman"/>
                <a:ea typeface="Times New Roman"/>
                <a:cs typeface="Times New Roman"/>
                <a:sym typeface="Times New Roman"/>
              </a:rPr>
              <a:t>Computer Engineering Department NIT Kurukshetra</a:t>
            </a:r>
            <a:endParaRPr sz="1500">
              <a:latin typeface="Times New Roman"/>
              <a:ea typeface="Times New Roman"/>
              <a:cs typeface="Times New Roman"/>
              <a:sym typeface="Times New Roman"/>
            </a:endParaRPr>
          </a:p>
        </p:txBody>
      </p:sp>
      <p:sp>
        <p:nvSpPr>
          <p:cNvPr id="104" name="Google Shape;104;p19"/>
          <p:cNvSpPr txBox="1"/>
          <p:nvPr/>
        </p:nvSpPr>
        <p:spPr>
          <a:xfrm>
            <a:off x="0" y="756878"/>
            <a:ext cx="6045000" cy="30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chemeClr val="dk1"/>
                </a:solidFill>
                <a:latin typeface="Times New Roman"/>
                <a:ea typeface="Times New Roman"/>
                <a:cs typeface="Times New Roman"/>
                <a:sym typeface="Times New Roman"/>
              </a:rPr>
              <a:t>B.Tech. Project Report</a:t>
            </a:r>
            <a:endParaRPr sz="3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3000" dirty="0">
                <a:solidFill>
                  <a:schemeClr val="dk1"/>
                </a:solidFill>
                <a:latin typeface="Times New Roman"/>
                <a:ea typeface="Times New Roman"/>
                <a:cs typeface="Times New Roman"/>
                <a:sym typeface="Times New Roman"/>
              </a:rPr>
              <a:t>on</a:t>
            </a:r>
            <a:endParaRPr sz="3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3400" dirty="0">
                <a:solidFill>
                  <a:schemeClr val="dk1"/>
                </a:solidFill>
                <a:latin typeface="Times New Roman"/>
                <a:ea typeface="Times New Roman"/>
                <a:cs typeface="Times New Roman"/>
                <a:sym typeface="Times New Roman"/>
              </a:rPr>
              <a:t>Phishing Website Detection</a:t>
            </a:r>
            <a:endParaRPr sz="3400" dirty="0">
              <a:solidFill>
                <a:schemeClr val="dk1"/>
              </a:solidFill>
              <a:latin typeface="Times New Roman"/>
              <a:ea typeface="Times New Roman"/>
              <a:cs typeface="Times New Roman"/>
              <a:sym typeface="Times New Roman"/>
            </a:endParaRPr>
          </a:p>
          <a:p>
            <a:pPr marL="0" marR="0" lvl="0" indent="0" algn="ctr" rtl="0">
              <a:spcBef>
                <a:spcPts val="1200"/>
              </a:spcBef>
              <a:spcAft>
                <a:spcPts val="0"/>
              </a:spcAft>
              <a:buClr>
                <a:schemeClr val="dk1"/>
              </a:buClr>
              <a:buSzPts val="1100"/>
              <a:buFont typeface="Arial"/>
              <a:buNone/>
            </a:pPr>
            <a:r>
              <a:rPr lang="en" sz="1700" b="1" dirty="0">
                <a:solidFill>
                  <a:schemeClr val="dk1"/>
                </a:solidFill>
              </a:rPr>
              <a:t/>
            </a:r>
            <a:br>
              <a:rPr lang="en" sz="1700" b="1" dirty="0">
                <a:solidFill>
                  <a:schemeClr val="dk1"/>
                </a:solidFill>
              </a:rPr>
            </a:br>
            <a:r>
              <a:rPr lang="en" sz="1700" b="1" dirty="0">
                <a:solidFill>
                  <a:schemeClr val="dk1"/>
                </a:solidFill>
              </a:rPr>
              <a:t>Under the Supervision of</a:t>
            </a:r>
            <a:endParaRPr sz="1700" dirty="0">
              <a:solidFill>
                <a:schemeClr val="dk1"/>
              </a:solidFill>
            </a:endParaRPr>
          </a:p>
          <a:p>
            <a:pPr marL="0" lvl="0" indent="0" algn="ctr" rtl="0">
              <a:lnSpc>
                <a:spcPct val="65833"/>
              </a:lnSpc>
              <a:spcBef>
                <a:spcPts val="0"/>
              </a:spcBef>
              <a:spcAft>
                <a:spcPts val="0"/>
              </a:spcAft>
              <a:buClr>
                <a:schemeClr val="dk1"/>
              </a:buClr>
              <a:buSzPts val="1100"/>
              <a:buFont typeface="Arial"/>
              <a:buNone/>
            </a:pPr>
            <a:endParaRPr sz="1700" dirty="0">
              <a:solidFill>
                <a:schemeClr val="dk1"/>
              </a:solidFill>
            </a:endParaRPr>
          </a:p>
          <a:p>
            <a:pPr marL="0" lvl="0" indent="0" algn="ctr" rtl="0">
              <a:spcBef>
                <a:spcPts val="0"/>
              </a:spcBef>
              <a:spcAft>
                <a:spcPts val="0"/>
              </a:spcAft>
              <a:buClr>
                <a:schemeClr val="dk1"/>
              </a:buClr>
              <a:buSzPts val="1100"/>
              <a:buFont typeface="Arial"/>
              <a:buNone/>
            </a:pPr>
            <a:r>
              <a:rPr lang="en" sz="1700" b="1" dirty="0">
                <a:solidFill>
                  <a:schemeClr val="dk1"/>
                </a:solidFill>
              </a:rPr>
              <a:t>   Dr. Priyanka Ahlawat</a:t>
            </a:r>
            <a:endParaRPr sz="1700" b="1" dirty="0">
              <a:solidFill>
                <a:schemeClr val="dk1"/>
              </a:solidFill>
            </a:endParaRPr>
          </a:p>
          <a:p>
            <a:pPr marL="0" lvl="0" indent="0" algn="ctr" rtl="0">
              <a:spcBef>
                <a:spcPts val="0"/>
              </a:spcBef>
              <a:spcAft>
                <a:spcPts val="0"/>
              </a:spcAft>
              <a:buClr>
                <a:schemeClr val="dk1"/>
              </a:buClr>
              <a:buSzPts val="1100"/>
              <a:buFont typeface="Arial"/>
              <a:buNone/>
            </a:pPr>
            <a:r>
              <a:rPr lang="en" sz="1700" b="1" dirty="0">
                <a:solidFill>
                  <a:schemeClr val="dk1"/>
                </a:solidFill>
              </a:rPr>
              <a:t>   (Assistant Professor)</a:t>
            </a:r>
            <a:endParaRPr sz="1900" dirty="0">
              <a:solidFill>
                <a:schemeClr val="dk1"/>
              </a:solidFill>
              <a:latin typeface="Times New Roman"/>
              <a:ea typeface="Times New Roman"/>
              <a:cs typeface="Times New Roman"/>
              <a:sym typeface="Times New Roman"/>
            </a:endParaRPr>
          </a:p>
        </p:txBody>
      </p:sp>
      <p:sp>
        <p:nvSpPr>
          <p:cNvPr id="105" name="Google Shape;105;p19"/>
          <p:cNvSpPr txBox="1"/>
          <p:nvPr/>
        </p:nvSpPr>
        <p:spPr>
          <a:xfrm>
            <a:off x="2228624" y="4242474"/>
            <a:ext cx="1117800" cy="606576"/>
          </a:xfrm>
          <a:prstGeom prst="rect">
            <a:avLst/>
          </a:prstGeom>
          <a:noFill/>
          <a:ln>
            <a:noFill/>
          </a:ln>
        </p:spPr>
        <p:txBody>
          <a:bodyPr spcFirstLastPara="1" wrap="square" lIns="0" tIns="6350" rIns="0" bIns="0" anchor="t" anchorCtr="0">
            <a:spAutoFit/>
          </a:bodyPr>
          <a:lstStyle/>
          <a:p>
            <a:pPr marL="12700" lvl="0" algn="ctr">
              <a:spcBef>
                <a:spcPts val="900"/>
              </a:spcBef>
            </a:pPr>
            <a:r>
              <a:rPr lang="en-IN" sz="1200" b="1" dirty="0" smtClean="0">
                <a:solidFill>
                  <a:srgbClr val="171717"/>
                </a:solidFill>
                <a:latin typeface="Times New Roman"/>
                <a:ea typeface="Times New Roman"/>
                <a:cs typeface="Times New Roman"/>
                <a:sym typeface="Times New Roman"/>
              </a:rPr>
              <a:t>Deepak Kumar</a:t>
            </a:r>
          </a:p>
          <a:p>
            <a:pPr marL="12700" lvl="0" algn="ctr">
              <a:spcBef>
                <a:spcPts val="900"/>
              </a:spcBef>
            </a:pPr>
            <a:r>
              <a:rPr lang="en-IN" sz="1200" b="1" dirty="0" smtClean="0">
                <a:solidFill>
                  <a:srgbClr val="171717"/>
                </a:solidFill>
                <a:latin typeface="Times New Roman"/>
                <a:ea typeface="Times New Roman"/>
                <a:cs typeface="Times New Roman"/>
                <a:sym typeface="Times New Roman"/>
              </a:rPr>
              <a:t>(12013071)</a:t>
            </a:r>
            <a:endParaRPr lang="en-IN" sz="1200" b="1" dirty="0">
              <a:latin typeface="Times New Roman"/>
              <a:ea typeface="Times New Roman"/>
              <a:cs typeface="Times New Roman"/>
              <a:sym typeface="Times New Roman"/>
            </a:endParaRPr>
          </a:p>
        </p:txBody>
      </p:sp>
      <p:sp>
        <p:nvSpPr>
          <p:cNvPr id="106" name="Google Shape;106;p19"/>
          <p:cNvSpPr txBox="1"/>
          <p:nvPr/>
        </p:nvSpPr>
        <p:spPr>
          <a:xfrm>
            <a:off x="4032575" y="4242474"/>
            <a:ext cx="1117800" cy="4914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900"/>
              </a:spcBef>
              <a:spcAft>
                <a:spcPts val="0"/>
              </a:spcAft>
              <a:buNone/>
            </a:pPr>
            <a:r>
              <a:rPr lang="en" sz="1200" b="1">
                <a:solidFill>
                  <a:srgbClr val="171717"/>
                </a:solidFill>
                <a:latin typeface="Times New Roman"/>
                <a:ea typeface="Times New Roman"/>
                <a:cs typeface="Times New Roman"/>
                <a:sym typeface="Times New Roman"/>
              </a:rPr>
              <a:t>Nikhil Kumar</a:t>
            </a:r>
            <a:endParaRPr sz="1200" b="1">
              <a:solidFill>
                <a:srgbClr val="171717"/>
              </a:solidFill>
              <a:latin typeface="Times New Roman"/>
              <a:ea typeface="Times New Roman"/>
              <a:cs typeface="Times New Roman"/>
              <a:sym typeface="Times New Roman"/>
            </a:endParaRPr>
          </a:p>
          <a:p>
            <a:pPr marL="12700" lvl="0" indent="0" algn="ctr" rtl="0">
              <a:lnSpc>
                <a:spcPct val="100000"/>
              </a:lnSpc>
              <a:spcBef>
                <a:spcPts val="900"/>
              </a:spcBef>
              <a:spcAft>
                <a:spcPts val="0"/>
              </a:spcAft>
              <a:buNone/>
            </a:pPr>
            <a:r>
              <a:rPr lang="en" sz="1200" b="1">
                <a:solidFill>
                  <a:srgbClr val="171717"/>
                </a:solidFill>
                <a:latin typeface="Times New Roman"/>
                <a:ea typeface="Times New Roman"/>
                <a:cs typeface="Times New Roman"/>
                <a:sym typeface="Times New Roman"/>
              </a:rPr>
              <a:t>(12013116)</a:t>
            </a:r>
            <a:endParaRPr sz="1200" b="1">
              <a:latin typeface="Times New Roman"/>
              <a:ea typeface="Times New Roman"/>
              <a:cs typeface="Times New Roman"/>
              <a:sym typeface="Times New Roman"/>
            </a:endParaRPr>
          </a:p>
        </p:txBody>
      </p:sp>
      <p:pic>
        <p:nvPicPr>
          <p:cNvPr id="107" name="Google Shape;107;p19"/>
          <p:cNvPicPr preferRelativeResize="0"/>
          <p:nvPr/>
        </p:nvPicPr>
        <p:blipFill>
          <a:blip r:embed="rId5">
            <a:alphaModFix/>
          </a:blip>
          <a:stretch>
            <a:fillRect/>
          </a:stretch>
        </p:blipFill>
        <p:spPr>
          <a:xfrm>
            <a:off x="113525" y="135650"/>
            <a:ext cx="441875" cy="428150"/>
          </a:xfrm>
          <a:prstGeom prst="rect">
            <a:avLst/>
          </a:prstGeom>
          <a:noFill/>
          <a:ln>
            <a:noFill/>
          </a:ln>
        </p:spPr>
      </p:pic>
      <p:sp>
        <p:nvSpPr>
          <p:cNvPr id="19" name="Google Shape;105;p19"/>
          <p:cNvSpPr txBox="1"/>
          <p:nvPr/>
        </p:nvSpPr>
        <p:spPr>
          <a:xfrm>
            <a:off x="605126" y="4223940"/>
            <a:ext cx="1117800" cy="606576"/>
          </a:xfrm>
          <a:prstGeom prst="rect">
            <a:avLst/>
          </a:prstGeom>
          <a:noFill/>
          <a:ln>
            <a:noFill/>
          </a:ln>
        </p:spPr>
        <p:txBody>
          <a:bodyPr spcFirstLastPara="1" wrap="square" lIns="0" tIns="6350" rIns="0" bIns="0" anchor="t" anchorCtr="0">
            <a:spAutoFit/>
          </a:bodyPr>
          <a:lstStyle/>
          <a:p>
            <a:pPr marL="12700" lvl="0" algn="ctr">
              <a:spcBef>
                <a:spcPts val="900"/>
              </a:spcBef>
            </a:pPr>
            <a:r>
              <a:rPr lang="en-IN" sz="1200" b="1" dirty="0" err="1" smtClean="0">
                <a:solidFill>
                  <a:srgbClr val="171717"/>
                </a:solidFill>
                <a:latin typeface="Times New Roman"/>
                <a:ea typeface="Times New Roman"/>
                <a:cs typeface="Times New Roman"/>
                <a:sym typeface="Times New Roman"/>
              </a:rPr>
              <a:t>Subhi</a:t>
            </a:r>
            <a:endParaRPr lang="en-IN" sz="1200" b="1" dirty="0">
              <a:latin typeface="Times New Roman"/>
              <a:ea typeface="Times New Roman"/>
              <a:cs typeface="Times New Roman"/>
              <a:sym typeface="Times New Roman"/>
            </a:endParaRPr>
          </a:p>
          <a:p>
            <a:pPr marL="12700" lvl="0" algn="ctr">
              <a:spcBef>
                <a:spcPts val="900"/>
              </a:spcBef>
            </a:pPr>
            <a:r>
              <a:rPr lang="en-IN" sz="1200" b="1" dirty="0" smtClean="0">
                <a:solidFill>
                  <a:srgbClr val="171717"/>
                </a:solidFill>
                <a:latin typeface="Times New Roman"/>
                <a:ea typeface="Times New Roman"/>
                <a:cs typeface="Times New Roman"/>
                <a:sym typeface="Times New Roman"/>
              </a:rPr>
              <a:t>(12013021)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241000" y="930713"/>
            <a:ext cx="6642900" cy="4217400"/>
          </a:xfrm>
          <a:prstGeom prst="rect">
            <a:avLst/>
          </a:prstGeom>
          <a:noFill/>
          <a:ln>
            <a:noFill/>
          </a:ln>
        </p:spPr>
        <p:txBody>
          <a:bodyPr spcFirstLastPara="1" wrap="square" lIns="0" tIns="6025" rIns="0" bIns="0" anchor="t" anchorCtr="0">
            <a:spAutoFit/>
          </a:bodyPr>
          <a:lstStyle/>
          <a:p>
            <a:pPr marL="457200" lvl="0" indent="-330200" algn="just" rtl="0">
              <a:lnSpc>
                <a:spcPct val="115000"/>
              </a:lnSpc>
              <a:spcBef>
                <a:spcPts val="1000"/>
              </a:spcBef>
              <a:spcAft>
                <a:spcPts val="0"/>
              </a:spcAft>
              <a:buClr>
                <a:srgbClr val="404040"/>
              </a:buClr>
              <a:buSzPts val="1600"/>
              <a:buFont typeface="Times New Roman"/>
              <a:buChar char="●"/>
            </a:pPr>
            <a:r>
              <a:rPr lang="en" sz="1600" dirty="0">
                <a:solidFill>
                  <a:srgbClr val="404040"/>
                </a:solidFill>
                <a:latin typeface="Times New Roman"/>
                <a:ea typeface="Times New Roman"/>
                <a:cs typeface="Times New Roman"/>
                <a:sym typeface="Times New Roman"/>
              </a:rPr>
              <a:t>Phishing is a deceptive cyber attack where attackers impersonate legitimate entities to trick individuals into disclosing sensitive information like passwords or financial details.</a:t>
            </a:r>
            <a:endParaRPr sz="1600" dirty="0">
              <a:solidFill>
                <a:srgbClr val="40404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404040"/>
              </a:buClr>
              <a:buSzPts val="1600"/>
              <a:buFont typeface="Times New Roman"/>
              <a:buChar char="●"/>
            </a:pPr>
            <a:r>
              <a:rPr lang="en" sz="1600" dirty="0">
                <a:solidFill>
                  <a:srgbClr val="0D0D0D"/>
                </a:solidFill>
                <a:highlight>
                  <a:srgbClr val="FFFFFF"/>
                </a:highlight>
                <a:latin typeface="Times New Roman"/>
                <a:ea typeface="Times New Roman"/>
                <a:cs typeface="Times New Roman"/>
                <a:sym typeface="Times New Roman"/>
              </a:rPr>
              <a:t>The goal of phishing attacks is to exploit human vulnerability by using convincing tactics such as fake emails, websites, or messages to deceive victims.</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D0D0D"/>
              </a:buClr>
              <a:buSzPts val="1600"/>
              <a:buFont typeface="Times New Roman"/>
              <a:buChar char="●"/>
            </a:pPr>
            <a:r>
              <a:rPr lang="en" sz="1600" dirty="0">
                <a:solidFill>
                  <a:srgbClr val="0D0D0D"/>
                </a:solidFill>
                <a:highlight>
                  <a:srgbClr val="FFFFFF"/>
                </a:highlight>
                <a:latin typeface="Times New Roman"/>
                <a:ea typeface="Times New Roman"/>
                <a:cs typeface="Times New Roman"/>
                <a:sym typeface="Times New Roman"/>
              </a:rPr>
              <a:t>Phishing techniques continue to evolve with variations like spear phishing (targeted attacks), whaling (targeting high-profile individuals), and clone phishing (replicating legitimate messages) becoming more sophisticated over time.</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404040"/>
              </a:buClr>
              <a:buSzPts val="1600"/>
              <a:buFont typeface="Times New Roman"/>
              <a:buChar char="●"/>
            </a:pPr>
            <a:r>
              <a:rPr lang="en" sz="1600" dirty="0">
                <a:solidFill>
                  <a:srgbClr val="404040"/>
                </a:solidFill>
                <a:latin typeface="Times New Roman"/>
                <a:ea typeface="Times New Roman"/>
                <a:cs typeface="Times New Roman"/>
                <a:sym typeface="Times New Roman"/>
              </a:rPr>
              <a:t>Nearly 1.2% of all emails shared are malicious, which translates to 3.4 billion phishing emails daily.</a:t>
            </a:r>
            <a:endParaRPr sz="1600" dirty="0">
              <a:solidFill>
                <a:srgbClr val="40404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404040"/>
              </a:buClr>
              <a:buSzPts val="1600"/>
              <a:buFont typeface="Times New Roman"/>
              <a:buChar char="●"/>
            </a:pPr>
            <a:r>
              <a:rPr lang="en" sz="1600" dirty="0">
                <a:solidFill>
                  <a:srgbClr val="404040"/>
                </a:solidFill>
                <a:latin typeface="Times New Roman"/>
                <a:ea typeface="Times New Roman"/>
                <a:cs typeface="Times New Roman"/>
                <a:sym typeface="Times New Roman"/>
              </a:rPr>
              <a:t>Extortion of over 33 million records with a phishing attack or ransomware is expected to occur by 2024.</a:t>
            </a:r>
            <a:endParaRPr sz="1600" dirty="0">
              <a:solidFill>
                <a:srgbClr val="404040"/>
              </a:solidFill>
              <a:latin typeface="Times New Roman"/>
              <a:ea typeface="Times New Roman"/>
              <a:cs typeface="Times New Roman"/>
              <a:sym typeface="Times New Roman"/>
            </a:endParaRPr>
          </a:p>
          <a:p>
            <a:pPr marL="12700" marR="0" lvl="0" indent="0" algn="just" rtl="0">
              <a:lnSpc>
                <a:spcPct val="120000"/>
              </a:lnSpc>
              <a:spcBef>
                <a:spcPts val="0"/>
              </a:spcBef>
              <a:spcAft>
                <a:spcPts val="0"/>
              </a:spcAft>
              <a:buNone/>
            </a:pPr>
            <a:endParaRPr sz="1600" dirty="0">
              <a:latin typeface="Times New Roman"/>
              <a:ea typeface="Times New Roman"/>
              <a:cs typeface="Times New Roman"/>
              <a:sym typeface="Times New Roman"/>
            </a:endParaRPr>
          </a:p>
        </p:txBody>
      </p:sp>
      <p:sp>
        <p:nvSpPr>
          <p:cNvPr id="113" name="Google Shape;113;p20"/>
          <p:cNvSpPr txBox="1">
            <a:spLocks noGrp="1"/>
          </p:cNvSpPr>
          <p:nvPr>
            <p:ph type="title"/>
          </p:nvPr>
        </p:nvSpPr>
        <p:spPr>
          <a:xfrm>
            <a:off x="3219200" y="463475"/>
            <a:ext cx="2320500" cy="468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a:solidFill>
                  <a:srgbClr val="C64930"/>
                </a:solidFill>
              </a:rPr>
              <a:t>Introduction</a:t>
            </a:r>
            <a:endParaRPr>
              <a:solidFill>
                <a:srgbClr val="C64930"/>
              </a:solidFill>
            </a:endParaRPr>
          </a:p>
        </p:txBody>
      </p:sp>
      <p:sp>
        <p:nvSpPr>
          <p:cNvPr id="114" name="Google Shape;114;p20"/>
          <p:cNvSpPr/>
          <p:nvPr/>
        </p:nvSpPr>
        <p:spPr>
          <a:xfrm>
            <a:off x="3225173" y="891025"/>
            <a:ext cx="2079015" cy="39688"/>
          </a:xfrm>
          <a:custGeom>
            <a:avLst/>
            <a:gdLst/>
            <a:ahLst/>
            <a:cxnLst/>
            <a:rect l="l" t="t" r="r" b="b"/>
            <a:pathLst>
              <a:path w="5400040" h="79375" extrusionOk="0">
                <a:moveTo>
                  <a:pt x="5399532" y="0"/>
                </a:moveTo>
                <a:lnTo>
                  <a:pt x="0" y="0"/>
                </a:lnTo>
                <a:lnTo>
                  <a:pt x="0" y="79247"/>
                </a:lnTo>
                <a:lnTo>
                  <a:pt x="5399532" y="79247"/>
                </a:lnTo>
                <a:lnTo>
                  <a:pt x="5399532" y="0"/>
                </a:lnTo>
                <a:close/>
              </a:path>
            </a:pathLst>
          </a:custGeom>
          <a:solidFill>
            <a:schemeClr val="accent2"/>
          </a:solidFill>
          <a:ln>
            <a:noFill/>
          </a:ln>
        </p:spPr>
        <p:txBody>
          <a:bodyPr spcFirstLastPara="1" wrap="square" lIns="0" tIns="0" rIns="0" bIns="0" anchor="t" anchorCtr="0">
            <a:noAutofit/>
          </a:bodyPr>
          <a:lstStyle/>
          <a:p>
            <a:pPr marL="0" lvl="0" indent="0" algn="l" rtl="0">
              <a:spcBef>
                <a:spcPts val="0"/>
              </a:spcBef>
              <a:spcAft>
                <a:spcPts val="0"/>
              </a:spcAft>
              <a:buNone/>
            </a:pPr>
            <a:endParaRPr sz="700">
              <a:solidFill>
                <a:srgbClr val="990000"/>
              </a:solidFill>
            </a:endParaRPr>
          </a:p>
        </p:txBody>
      </p:sp>
      <p:sp>
        <p:nvSpPr>
          <p:cNvPr id="116" name="Google Shape;116;p20"/>
          <p:cNvSpPr txBox="1"/>
          <p:nvPr/>
        </p:nvSpPr>
        <p:spPr>
          <a:xfrm>
            <a:off x="692086" y="121793"/>
            <a:ext cx="1206900" cy="191100"/>
          </a:xfrm>
          <a:prstGeom prst="rect">
            <a:avLst/>
          </a:prstGeom>
          <a:noFill/>
          <a:ln>
            <a:noFill/>
          </a:ln>
        </p:spPr>
        <p:txBody>
          <a:bodyPr spcFirstLastPara="1" wrap="square" lIns="0" tIns="6350" rIns="0" bIns="0" anchor="t" anchorCtr="0">
            <a:spAutoFit/>
          </a:bodyPr>
          <a:lstStyle/>
          <a:p>
            <a:pPr marL="12700" lvl="0" indent="0" algn="r" rtl="0">
              <a:lnSpc>
                <a:spcPct val="100000"/>
              </a:lnSpc>
              <a:spcBef>
                <a:spcPts val="0"/>
              </a:spcBef>
              <a:spcAft>
                <a:spcPts val="0"/>
              </a:spcAft>
              <a:buNone/>
            </a:pPr>
            <a:r>
              <a:rPr lang="en" sz="1200" dirty="0">
                <a:solidFill>
                  <a:srgbClr val="2C4161"/>
                </a:solidFill>
                <a:latin typeface="Verdana"/>
                <a:ea typeface="Verdana"/>
                <a:cs typeface="Verdana"/>
                <a:sym typeface="Verdana"/>
              </a:rPr>
              <a:t>Introduction</a:t>
            </a:r>
            <a:endParaRPr sz="1200" dirty="0">
              <a:latin typeface="Verdana"/>
              <a:ea typeface="Verdana"/>
              <a:cs typeface="Verdana"/>
              <a:sym typeface="Verdana"/>
            </a:endParaRPr>
          </a:p>
        </p:txBody>
      </p:sp>
      <p:pic>
        <p:nvPicPr>
          <p:cNvPr id="117" name="Google Shape;117;p20"/>
          <p:cNvPicPr preferRelativeResize="0"/>
          <p:nvPr/>
        </p:nvPicPr>
        <p:blipFill>
          <a:blip r:embed="rId3">
            <a:alphaModFix/>
          </a:blip>
          <a:stretch>
            <a:fillRect/>
          </a:stretch>
        </p:blipFill>
        <p:spPr>
          <a:xfrm>
            <a:off x="6980425" y="1774560"/>
            <a:ext cx="2163575" cy="21635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8672385" y="4602836"/>
            <a:ext cx="133985" cy="241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500">
                <a:solidFill>
                  <a:srgbClr val="2C4161"/>
                </a:solidFill>
                <a:latin typeface="Verdana"/>
                <a:ea typeface="Verdana"/>
                <a:cs typeface="Verdana"/>
                <a:sym typeface="Verdana"/>
              </a:rPr>
              <a:t>4</a:t>
            </a:r>
            <a:endParaRPr sz="1500">
              <a:latin typeface="Verdana"/>
              <a:ea typeface="Verdana"/>
              <a:cs typeface="Verdana"/>
              <a:sym typeface="Verdana"/>
            </a:endParaRPr>
          </a:p>
        </p:txBody>
      </p:sp>
      <p:sp>
        <p:nvSpPr>
          <p:cNvPr id="123" name="Google Shape;123;p21"/>
          <p:cNvSpPr txBox="1">
            <a:spLocks noGrp="1"/>
          </p:cNvSpPr>
          <p:nvPr>
            <p:ph type="title"/>
          </p:nvPr>
        </p:nvSpPr>
        <p:spPr>
          <a:xfrm>
            <a:off x="-7987" y="467075"/>
            <a:ext cx="9144000" cy="4683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None/>
            </a:pPr>
            <a:r>
              <a:rPr lang="en">
                <a:solidFill>
                  <a:srgbClr val="C64930"/>
                </a:solidFill>
              </a:rPr>
              <a:t>How to protect User</a:t>
            </a:r>
            <a:endParaRPr>
              <a:solidFill>
                <a:srgbClr val="C64930"/>
              </a:solidFill>
            </a:endParaRPr>
          </a:p>
        </p:txBody>
      </p:sp>
      <p:sp>
        <p:nvSpPr>
          <p:cNvPr id="124" name="Google Shape;124;p21"/>
          <p:cNvSpPr/>
          <p:nvPr/>
        </p:nvSpPr>
        <p:spPr>
          <a:xfrm>
            <a:off x="2942775" y="922650"/>
            <a:ext cx="3242469" cy="36513"/>
          </a:xfrm>
          <a:custGeom>
            <a:avLst/>
            <a:gdLst/>
            <a:ahLst/>
            <a:cxnLst/>
            <a:rect l="l" t="t" r="r" b="b"/>
            <a:pathLst>
              <a:path w="6032500" h="79375" extrusionOk="0">
                <a:moveTo>
                  <a:pt x="6031992" y="0"/>
                </a:moveTo>
                <a:lnTo>
                  <a:pt x="0" y="0"/>
                </a:lnTo>
                <a:lnTo>
                  <a:pt x="0" y="79248"/>
                </a:lnTo>
                <a:lnTo>
                  <a:pt x="6031992" y="79248"/>
                </a:lnTo>
                <a:lnTo>
                  <a:pt x="6031992" y="0"/>
                </a:lnTo>
                <a:close/>
              </a:path>
            </a:pathLst>
          </a:custGeom>
          <a:solidFill>
            <a:schemeClr val="accent2"/>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26" name="Google Shape;126;p21"/>
          <p:cNvSpPr txBox="1"/>
          <p:nvPr/>
        </p:nvSpPr>
        <p:spPr>
          <a:xfrm>
            <a:off x="148949" y="118600"/>
            <a:ext cx="2530455" cy="19107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200" dirty="0">
                <a:solidFill>
                  <a:srgbClr val="ECECEC"/>
                </a:solidFill>
                <a:latin typeface="Verdana"/>
                <a:ea typeface="Verdana"/>
                <a:cs typeface="Verdana"/>
                <a:sym typeface="Verdana"/>
              </a:rPr>
              <a:t>	</a:t>
            </a:r>
            <a:r>
              <a:rPr lang="en" sz="1200" dirty="0">
                <a:solidFill>
                  <a:srgbClr val="2C4161"/>
                </a:solidFill>
                <a:latin typeface="Verdana"/>
                <a:ea typeface="Verdana"/>
                <a:cs typeface="Verdana"/>
                <a:sym typeface="Verdana"/>
              </a:rPr>
              <a:t>How to protect User</a:t>
            </a:r>
            <a:endParaRPr sz="1200" dirty="0">
              <a:latin typeface="Verdana"/>
              <a:ea typeface="Verdana"/>
              <a:cs typeface="Verdana"/>
              <a:sym typeface="Verdana"/>
            </a:endParaRPr>
          </a:p>
        </p:txBody>
      </p:sp>
      <p:graphicFrame>
        <p:nvGraphicFramePr>
          <p:cNvPr id="10" name="Content Placeholder 3"/>
          <p:cNvGraphicFramePr>
            <a:graphicFrameLocks/>
          </p:cNvGraphicFramePr>
          <p:nvPr>
            <p:extLst>
              <p:ext uri="{D42A27DB-BD31-4B8C-83A1-F6EECF244321}">
                <p14:modId xmlns:p14="http://schemas.microsoft.com/office/powerpoint/2010/main" val="3521832993"/>
              </p:ext>
            </p:extLst>
          </p:nvPr>
        </p:nvGraphicFramePr>
        <p:xfrm>
          <a:off x="468127" y="1251933"/>
          <a:ext cx="8191763" cy="3471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8843438" y="4794171"/>
            <a:ext cx="133985" cy="241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500" dirty="0">
                <a:solidFill>
                  <a:srgbClr val="2C4161"/>
                </a:solidFill>
                <a:latin typeface="Verdana"/>
                <a:ea typeface="Verdana"/>
                <a:cs typeface="Verdana"/>
                <a:sym typeface="Verdana"/>
              </a:rPr>
              <a:t>5</a:t>
            </a:r>
            <a:endParaRPr sz="1500" dirty="0">
              <a:latin typeface="Verdana"/>
              <a:ea typeface="Verdana"/>
              <a:cs typeface="Verdana"/>
              <a:sym typeface="Verdana"/>
            </a:endParaRPr>
          </a:p>
        </p:txBody>
      </p:sp>
      <p:sp>
        <p:nvSpPr>
          <p:cNvPr id="132" name="Google Shape;132;p22"/>
          <p:cNvSpPr txBox="1"/>
          <p:nvPr/>
        </p:nvSpPr>
        <p:spPr>
          <a:xfrm>
            <a:off x="519869" y="1473912"/>
            <a:ext cx="5101210" cy="3510448"/>
          </a:xfrm>
          <a:prstGeom prst="rect">
            <a:avLst/>
          </a:prstGeom>
          <a:noFill/>
          <a:ln>
            <a:noFill/>
          </a:ln>
        </p:spPr>
        <p:txBody>
          <a:bodyPr spcFirstLastPara="1" wrap="square" lIns="0" tIns="6350" rIns="0" bIns="0" anchor="t" anchorCtr="0">
            <a:spAutoFit/>
          </a:bodyPr>
          <a:lstStyle/>
          <a:p>
            <a:pPr marL="457200" lvl="0" indent="-342900" algn="just" rtl="0">
              <a:lnSpc>
                <a:spcPct val="115000"/>
              </a:lnSpc>
              <a:spcBef>
                <a:spcPts val="0"/>
              </a:spcBef>
              <a:spcAft>
                <a:spcPts val="0"/>
              </a:spcAft>
              <a:buClr>
                <a:srgbClr val="0D0D0D"/>
              </a:buClr>
              <a:buSzPts val="1800"/>
              <a:buFont typeface="Times New Roman"/>
              <a:buChar char="●"/>
            </a:pPr>
            <a:r>
              <a:rPr lang="en" sz="1800" dirty="0">
                <a:solidFill>
                  <a:srgbClr val="0D0D0D"/>
                </a:solidFill>
                <a:latin typeface="Times New Roman"/>
                <a:ea typeface="Times New Roman"/>
                <a:cs typeface="Times New Roman"/>
                <a:sym typeface="Times New Roman"/>
              </a:rPr>
              <a:t>Our approach involves leveraging machine learning to detect phishing websites, emphasizing the creation of a lightweight yet highly accurate model.</a:t>
            </a:r>
            <a:endParaRPr sz="1800" dirty="0">
              <a:solidFill>
                <a:srgbClr val="0D0D0D"/>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D0D0D"/>
              </a:buClr>
              <a:buSzPts val="1800"/>
              <a:buFont typeface="Times New Roman"/>
              <a:buChar char="●"/>
            </a:pPr>
            <a:r>
              <a:rPr lang="en" sz="1800" dirty="0">
                <a:solidFill>
                  <a:srgbClr val="0D0D0D"/>
                </a:solidFill>
                <a:latin typeface="Times New Roman"/>
                <a:ea typeface="Times New Roman"/>
                <a:cs typeface="Times New Roman"/>
                <a:sym typeface="Times New Roman"/>
              </a:rPr>
              <a:t>Initially, we extract features from both the URL and webpage content, followed by training these features using nine supervised machine learning models, including </a:t>
            </a:r>
            <a:r>
              <a:rPr lang="en" sz="1800" dirty="0" smtClean="0">
                <a:solidFill>
                  <a:srgbClr val="0D0D0D"/>
                </a:solidFill>
                <a:latin typeface="Times New Roman"/>
                <a:ea typeface="Times New Roman"/>
                <a:cs typeface="Times New Roman"/>
                <a:sym typeface="Times New Roman"/>
              </a:rPr>
              <a:t>Logestic Regression, Na</a:t>
            </a:r>
            <a:r>
              <a:rPr lang="en-IN" sz="1800" dirty="0" smtClean="0">
                <a:solidFill>
                  <a:srgbClr val="0D0D0D"/>
                </a:solidFill>
                <a:latin typeface="Times New Roman"/>
                <a:ea typeface="Times New Roman"/>
                <a:cs typeface="Times New Roman"/>
                <a:sym typeface="Times New Roman"/>
              </a:rPr>
              <a:t>ï</a:t>
            </a:r>
            <a:r>
              <a:rPr lang="en" sz="1800" dirty="0" smtClean="0">
                <a:solidFill>
                  <a:srgbClr val="0D0D0D"/>
                </a:solidFill>
                <a:latin typeface="Times New Roman"/>
                <a:ea typeface="Times New Roman"/>
                <a:cs typeface="Times New Roman"/>
                <a:sym typeface="Times New Roman"/>
              </a:rPr>
              <a:t>ve bayes, </a:t>
            </a:r>
            <a:r>
              <a:rPr lang="en" sz="1800" dirty="0">
                <a:solidFill>
                  <a:srgbClr val="0D0D0D"/>
                </a:solidFill>
                <a:latin typeface="Times New Roman"/>
                <a:ea typeface="Times New Roman"/>
                <a:cs typeface="Times New Roman"/>
                <a:sym typeface="Times New Roman"/>
              </a:rPr>
              <a:t>XGBoost, </a:t>
            </a:r>
            <a:r>
              <a:rPr lang="en" sz="1800" dirty="0" smtClean="0">
                <a:solidFill>
                  <a:srgbClr val="0D0D0D"/>
                </a:solidFill>
                <a:latin typeface="Times New Roman"/>
                <a:ea typeface="Times New Roman"/>
                <a:cs typeface="Times New Roman"/>
                <a:sym typeface="Times New Roman"/>
              </a:rPr>
              <a:t>KNN, Decision tree, Random forest, SVM, Stacking classifer and  voting classifer</a:t>
            </a:r>
            <a:r>
              <a:rPr lang="en" sz="1800" dirty="0" smtClean="0">
                <a:solidFill>
                  <a:srgbClr val="0D0D0D"/>
                </a:solidFill>
                <a:latin typeface="Times New Roman"/>
                <a:ea typeface="Times New Roman"/>
                <a:cs typeface="Times New Roman"/>
                <a:sym typeface="Times New Roman"/>
              </a:rPr>
              <a:t>.</a:t>
            </a:r>
            <a:endParaRPr sz="1800" dirty="0">
              <a:solidFill>
                <a:srgbClr val="0D0D0D"/>
              </a:solidFill>
              <a:latin typeface="Times New Roman"/>
              <a:ea typeface="Times New Roman"/>
              <a:cs typeface="Times New Roman"/>
              <a:sym typeface="Times New Roman"/>
            </a:endParaRPr>
          </a:p>
        </p:txBody>
      </p:sp>
      <p:sp>
        <p:nvSpPr>
          <p:cNvPr id="133" name="Google Shape;133;p22"/>
          <p:cNvSpPr txBox="1">
            <a:spLocks noGrp="1"/>
          </p:cNvSpPr>
          <p:nvPr>
            <p:ph type="title"/>
          </p:nvPr>
        </p:nvSpPr>
        <p:spPr>
          <a:xfrm>
            <a:off x="2991250" y="573825"/>
            <a:ext cx="2865000" cy="468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dirty="0">
                <a:solidFill>
                  <a:srgbClr val="C64930"/>
                </a:solidFill>
              </a:rPr>
              <a:t>Proposed Work</a:t>
            </a:r>
            <a:endParaRPr dirty="0">
              <a:solidFill>
                <a:srgbClr val="C64930"/>
              </a:solidFill>
            </a:endParaRPr>
          </a:p>
        </p:txBody>
      </p:sp>
      <p:sp>
        <p:nvSpPr>
          <p:cNvPr id="134" name="Google Shape;134;p22"/>
          <p:cNvSpPr/>
          <p:nvPr/>
        </p:nvSpPr>
        <p:spPr>
          <a:xfrm>
            <a:off x="2991250" y="1005612"/>
            <a:ext cx="2566987" cy="36513"/>
          </a:xfrm>
          <a:custGeom>
            <a:avLst/>
            <a:gdLst/>
            <a:ahLst/>
            <a:cxnLst/>
            <a:rect l="l" t="t" r="r" b="b"/>
            <a:pathLst>
              <a:path w="2667000" h="79375" extrusionOk="0">
                <a:moveTo>
                  <a:pt x="2667000" y="0"/>
                </a:moveTo>
                <a:lnTo>
                  <a:pt x="0" y="0"/>
                </a:lnTo>
                <a:lnTo>
                  <a:pt x="0" y="79248"/>
                </a:lnTo>
                <a:lnTo>
                  <a:pt x="2667000" y="79248"/>
                </a:lnTo>
                <a:lnTo>
                  <a:pt x="2667000" y="0"/>
                </a:lnTo>
                <a:close/>
              </a:path>
            </a:pathLst>
          </a:custGeom>
          <a:solidFill>
            <a:schemeClr val="accent2"/>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35" name="Google Shape;135;p22"/>
          <p:cNvSpPr txBox="1"/>
          <p:nvPr/>
        </p:nvSpPr>
        <p:spPr>
          <a:xfrm>
            <a:off x="148958" y="116614"/>
            <a:ext cx="2133498" cy="19107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200" dirty="0">
                <a:solidFill>
                  <a:srgbClr val="ECECEC"/>
                </a:solidFill>
                <a:latin typeface="Verdana"/>
                <a:ea typeface="Verdana"/>
                <a:cs typeface="Verdana"/>
                <a:sym typeface="Verdana"/>
              </a:rPr>
              <a:t>	</a:t>
            </a:r>
            <a:r>
              <a:rPr lang="en" sz="1200" dirty="0">
                <a:solidFill>
                  <a:srgbClr val="2C4161"/>
                </a:solidFill>
                <a:latin typeface="Verdana"/>
                <a:ea typeface="Verdana"/>
                <a:cs typeface="Verdana"/>
                <a:sym typeface="Verdana"/>
              </a:rPr>
              <a:t>Proposed Work</a:t>
            </a:r>
            <a:endParaRPr sz="1200" dirty="0">
              <a:latin typeface="Verdana"/>
              <a:ea typeface="Verdana"/>
              <a:cs typeface="Verdana"/>
              <a:sym typeface="Verdana"/>
            </a:endParaRPr>
          </a:p>
        </p:txBody>
      </p:sp>
      <p:pic>
        <p:nvPicPr>
          <p:cNvPr id="1032" name="Picture 8" descr="Business Proposal PNG Transparent Images Free Download | Vector Files |  Png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594" y="1473912"/>
            <a:ext cx="3193829" cy="3193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8843438" y="4794171"/>
            <a:ext cx="133985" cy="241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500" dirty="0">
                <a:solidFill>
                  <a:srgbClr val="2C4161"/>
                </a:solidFill>
                <a:latin typeface="Verdana"/>
                <a:ea typeface="Verdana"/>
                <a:cs typeface="Verdana"/>
                <a:sym typeface="Verdana"/>
              </a:rPr>
              <a:t>5</a:t>
            </a:r>
            <a:endParaRPr sz="1500" dirty="0">
              <a:latin typeface="Verdana"/>
              <a:ea typeface="Verdana"/>
              <a:cs typeface="Verdana"/>
              <a:sym typeface="Verdana"/>
            </a:endParaRPr>
          </a:p>
        </p:txBody>
      </p:sp>
      <p:sp>
        <p:nvSpPr>
          <p:cNvPr id="133" name="Google Shape;133;p22"/>
          <p:cNvSpPr txBox="1">
            <a:spLocks noGrp="1"/>
          </p:cNvSpPr>
          <p:nvPr>
            <p:ph type="title"/>
          </p:nvPr>
        </p:nvSpPr>
        <p:spPr>
          <a:xfrm>
            <a:off x="1945716" y="477869"/>
            <a:ext cx="5039875" cy="468077"/>
          </a:xfrm>
          <a:prstGeom prst="rect">
            <a:avLst/>
          </a:prstGeom>
          <a:noFill/>
          <a:ln>
            <a:noFill/>
          </a:ln>
        </p:spPr>
        <p:txBody>
          <a:bodyPr spcFirstLastPara="1" wrap="square" lIns="0" tIns="6350" rIns="0" bIns="0" anchor="t" anchorCtr="0">
            <a:spAutoFit/>
          </a:bodyPr>
          <a:lstStyle/>
          <a:p>
            <a:pPr marL="12700" lvl="0"/>
            <a:r>
              <a:rPr lang="en" dirty="0">
                <a:solidFill>
                  <a:srgbClr val="C64930"/>
                </a:solidFill>
              </a:rPr>
              <a:t>Proposed </a:t>
            </a:r>
            <a:r>
              <a:rPr lang="en" dirty="0" smtClean="0">
                <a:solidFill>
                  <a:srgbClr val="C64930"/>
                </a:solidFill>
              </a:rPr>
              <a:t>Work(Continued…)</a:t>
            </a:r>
            <a:endParaRPr dirty="0">
              <a:solidFill>
                <a:srgbClr val="C64930"/>
              </a:solidFill>
            </a:endParaRPr>
          </a:p>
        </p:txBody>
      </p:sp>
      <p:sp>
        <p:nvSpPr>
          <p:cNvPr id="134" name="Google Shape;134;p22"/>
          <p:cNvSpPr/>
          <p:nvPr/>
        </p:nvSpPr>
        <p:spPr>
          <a:xfrm>
            <a:off x="1945716" y="900227"/>
            <a:ext cx="5039874" cy="45719"/>
          </a:xfrm>
          <a:custGeom>
            <a:avLst/>
            <a:gdLst/>
            <a:ahLst/>
            <a:cxnLst/>
            <a:rect l="l" t="t" r="r" b="b"/>
            <a:pathLst>
              <a:path w="2667000" h="79375" extrusionOk="0">
                <a:moveTo>
                  <a:pt x="2667000" y="0"/>
                </a:moveTo>
                <a:lnTo>
                  <a:pt x="0" y="0"/>
                </a:lnTo>
                <a:lnTo>
                  <a:pt x="0" y="79248"/>
                </a:lnTo>
                <a:lnTo>
                  <a:pt x="2667000" y="79248"/>
                </a:lnTo>
                <a:lnTo>
                  <a:pt x="2667000" y="0"/>
                </a:lnTo>
                <a:close/>
              </a:path>
            </a:pathLst>
          </a:custGeom>
          <a:solidFill>
            <a:schemeClr val="accent2"/>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35" name="Google Shape;135;p22"/>
          <p:cNvSpPr txBox="1"/>
          <p:nvPr/>
        </p:nvSpPr>
        <p:spPr>
          <a:xfrm>
            <a:off x="148958" y="116614"/>
            <a:ext cx="3395228" cy="19107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200" dirty="0">
                <a:solidFill>
                  <a:srgbClr val="ECECEC"/>
                </a:solidFill>
                <a:latin typeface="Verdana"/>
                <a:ea typeface="Verdana"/>
                <a:cs typeface="Verdana"/>
                <a:sym typeface="Verdana"/>
              </a:rPr>
              <a:t>	</a:t>
            </a:r>
            <a:r>
              <a:rPr lang="en" sz="1200" dirty="0">
                <a:solidFill>
                  <a:srgbClr val="2C4161"/>
                </a:solidFill>
                <a:latin typeface="Verdana"/>
                <a:ea typeface="Verdana"/>
                <a:cs typeface="Verdana"/>
                <a:sym typeface="Verdana"/>
              </a:rPr>
              <a:t>Proposed </a:t>
            </a:r>
            <a:r>
              <a:rPr lang="en" sz="1200" dirty="0" smtClean="0">
                <a:solidFill>
                  <a:srgbClr val="2C4161"/>
                </a:solidFill>
                <a:latin typeface="Verdana"/>
                <a:ea typeface="Verdana"/>
                <a:cs typeface="Verdana"/>
                <a:sym typeface="Verdana"/>
              </a:rPr>
              <a:t>Work(Continued…)</a:t>
            </a:r>
            <a:endParaRPr sz="1200" dirty="0">
              <a:latin typeface="Verdana"/>
              <a:ea typeface="Verdana"/>
              <a:cs typeface="Verdana"/>
              <a:sym typeface="Verdana"/>
            </a:endParaRPr>
          </a:p>
        </p:txBody>
      </p:sp>
      <p:sp>
        <p:nvSpPr>
          <p:cNvPr id="3" name="TextBox 2"/>
          <p:cNvSpPr txBox="1"/>
          <p:nvPr/>
        </p:nvSpPr>
        <p:spPr>
          <a:xfrm>
            <a:off x="887824" y="1446276"/>
            <a:ext cx="5442093" cy="307777"/>
          </a:xfrm>
          <a:prstGeom prst="rect">
            <a:avLst/>
          </a:prstGeom>
          <a:noFill/>
        </p:spPr>
        <p:txBody>
          <a:bodyPr wrap="square" rtlCol="0">
            <a:spAutoFit/>
          </a:bodyPr>
          <a:lstStyle/>
          <a:p>
            <a:r>
              <a:rPr lang="en-US" b="1" dirty="0" smtClean="0">
                <a:solidFill>
                  <a:srgbClr val="0D0D0D"/>
                </a:solidFill>
                <a:latin typeface="Times New Roman"/>
                <a:ea typeface="Times New Roman"/>
                <a:cs typeface="Times New Roman"/>
                <a:sym typeface="Times New Roman"/>
              </a:rPr>
              <a:t>The extracted features are categorized into five distinct groups:</a:t>
            </a:r>
          </a:p>
        </p:txBody>
      </p:sp>
      <p:graphicFrame>
        <p:nvGraphicFramePr>
          <p:cNvPr id="5" name="Diagram 4"/>
          <p:cNvGraphicFramePr/>
          <p:nvPr>
            <p:extLst>
              <p:ext uri="{D42A27DB-BD31-4B8C-83A1-F6EECF244321}">
                <p14:modId xmlns:p14="http://schemas.microsoft.com/office/powerpoint/2010/main" val="2445452692"/>
              </p:ext>
            </p:extLst>
          </p:nvPr>
        </p:nvGraphicFramePr>
        <p:xfrm>
          <a:off x="1205070" y="1971117"/>
          <a:ext cx="6521166" cy="2937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3382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p:nvPr/>
        </p:nvSpPr>
        <p:spPr>
          <a:xfrm>
            <a:off x="536758" y="1889470"/>
            <a:ext cx="4137939" cy="2468625"/>
          </a:xfrm>
          <a:prstGeom prst="rect">
            <a:avLst/>
          </a:prstGeom>
          <a:noFill/>
          <a:ln>
            <a:noFill/>
          </a:ln>
        </p:spPr>
        <p:txBody>
          <a:bodyPr spcFirstLastPara="1" wrap="square" lIns="0" tIns="6350" rIns="0" bIns="0" anchor="t" anchorCtr="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utilized </a:t>
            </a:r>
            <a:r>
              <a:rPr lang="en-US" sz="1600" dirty="0">
                <a:latin typeface="Times New Roman" panose="02020603050405020304" pitchFamily="18" charset="0"/>
                <a:cs typeface="Times New Roman" panose="02020603050405020304" pitchFamily="18" charset="0"/>
              </a:rPr>
              <a:t>publicly available dataset obtained from </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Dataset consist of 45,373 data points, with 22,687 belonging to the legitimate category and the remaining 22,686 categorized as phishing websites</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XGBoost</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performed the best with accuracy of </a:t>
            </a:r>
            <a:r>
              <a:rPr lang="en-IN" sz="1600" dirty="0" smtClean="0">
                <a:latin typeface="Times New Roman" panose="02020603050405020304" pitchFamily="18" charset="0"/>
                <a:cs typeface="Times New Roman" panose="02020603050405020304" pitchFamily="18" charset="0"/>
              </a:rPr>
              <a:t>99%, </a:t>
            </a:r>
            <a:r>
              <a:rPr lang="en-IN" sz="1600" dirty="0">
                <a:latin typeface="Times New Roman" panose="02020603050405020304" pitchFamily="18" charset="0"/>
                <a:cs typeface="Times New Roman" panose="02020603050405020304" pitchFamily="18" charset="0"/>
              </a:rPr>
              <a:t>recall of </a:t>
            </a:r>
            <a:r>
              <a:rPr lang="en-IN" sz="1600" dirty="0" smtClean="0">
                <a:latin typeface="Times New Roman" panose="02020603050405020304" pitchFamily="18" charset="0"/>
                <a:cs typeface="Times New Roman" panose="02020603050405020304" pitchFamily="18" charset="0"/>
              </a:rPr>
              <a:t>99% </a:t>
            </a:r>
            <a:r>
              <a:rPr lang="en-IN" sz="1600" dirty="0">
                <a:latin typeface="Times New Roman" panose="02020603050405020304" pitchFamily="18" charset="0"/>
                <a:cs typeface="Times New Roman" panose="02020603050405020304" pitchFamily="18" charset="0"/>
              </a:rPr>
              <a:t>and precision of </a:t>
            </a:r>
            <a:r>
              <a:rPr lang="en-IN" sz="1600" dirty="0" smtClean="0">
                <a:latin typeface="Times New Roman" panose="02020603050405020304" pitchFamily="18" charset="0"/>
                <a:cs typeface="Times New Roman" panose="02020603050405020304" pitchFamily="18" charset="0"/>
              </a:rPr>
              <a:t>99%.</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 training we deployed our model on Django backend</a:t>
            </a:r>
            <a:r>
              <a:rPr lang="en-IN" sz="1600" dirty="0" smtClean="0">
                <a:latin typeface="Times New Roman" panose="02020603050405020304" pitchFamily="18" charset="0"/>
                <a:cs typeface="Times New Roman" panose="02020603050405020304" pitchFamily="18" charset="0"/>
              </a:rPr>
              <a:t>.</a:t>
            </a:r>
            <a:endParaRPr sz="1500" dirty="0">
              <a:latin typeface="Times New Roman" panose="02020603050405020304" pitchFamily="18" charset="0"/>
              <a:ea typeface="Verdana"/>
              <a:cs typeface="Times New Roman" panose="02020603050405020304" pitchFamily="18" charset="0"/>
              <a:sym typeface="Verdana"/>
            </a:endParaRPr>
          </a:p>
        </p:txBody>
      </p:sp>
      <p:sp>
        <p:nvSpPr>
          <p:cNvPr id="141" name="Google Shape;141;p23"/>
          <p:cNvSpPr txBox="1">
            <a:spLocks noGrp="1"/>
          </p:cNvSpPr>
          <p:nvPr>
            <p:ph type="title"/>
          </p:nvPr>
        </p:nvSpPr>
        <p:spPr>
          <a:xfrm>
            <a:off x="2862666" y="562591"/>
            <a:ext cx="3624063" cy="46807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dirty="0" smtClean="0">
                <a:solidFill>
                  <a:srgbClr val="C00000"/>
                </a:solidFill>
              </a:rPr>
              <a:t>Experimental Details</a:t>
            </a:r>
            <a:endParaRPr dirty="0">
              <a:solidFill>
                <a:srgbClr val="C00000"/>
              </a:solidFill>
            </a:endParaRPr>
          </a:p>
        </p:txBody>
      </p:sp>
      <p:sp>
        <p:nvSpPr>
          <p:cNvPr id="142" name="Google Shape;142;p23"/>
          <p:cNvSpPr/>
          <p:nvPr/>
        </p:nvSpPr>
        <p:spPr>
          <a:xfrm>
            <a:off x="2862666" y="964019"/>
            <a:ext cx="3488515" cy="36000"/>
          </a:xfrm>
          <a:custGeom>
            <a:avLst/>
            <a:gdLst/>
            <a:ahLst/>
            <a:cxnLst/>
            <a:rect l="l" t="t" r="r" b="b"/>
            <a:pathLst>
              <a:path w="3641090" h="79375" extrusionOk="0">
                <a:moveTo>
                  <a:pt x="3640835" y="0"/>
                </a:moveTo>
                <a:lnTo>
                  <a:pt x="0" y="0"/>
                </a:lnTo>
                <a:lnTo>
                  <a:pt x="0" y="79248"/>
                </a:lnTo>
                <a:lnTo>
                  <a:pt x="3640835" y="79248"/>
                </a:lnTo>
                <a:lnTo>
                  <a:pt x="3640835" y="0"/>
                </a:lnTo>
                <a:close/>
              </a:path>
            </a:pathLst>
          </a:custGeom>
          <a:solidFill>
            <a:srgbClr val="C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3" name="Google Shape;143;p23"/>
          <p:cNvSpPr txBox="1"/>
          <p:nvPr/>
        </p:nvSpPr>
        <p:spPr>
          <a:xfrm>
            <a:off x="400682" y="116579"/>
            <a:ext cx="1886267" cy="195580"/>
          </a:xfrm>
          <a:prstGeom prst="rect">
            <a:avLst/>
          </a:prstGeom>
          <a:noFill/>
          <a:ln>
            <a:noFill/>
          </a:ln>
        </p:spPr>
        <p:txBody>
          <a:bodyPr spcFirstLastPara="1" wrap="square" lIns="0" tIns="6350" rIns="0" bIns="0" anchor="t" anchorCtr="0">
            <a:spAutoFit/>
          </a:bodyPr>
          <a:lstStyle/>
          <a:p>
            <a:pPr marL="12700" lvl="0" indent="0" algn="r" rtl="0">
              <a:lnSpc>
                <a:spcPct val="100000"/>
              </a:lnSpc>
              <a:spcBef>
                <a:spcPts val="0"/>
              </a:spcBef>
              <a:spcAft>
                <a:spcPts val="0"/>
              </a:spcAft>
              <a:buNone/>
            </a:pPr>
            <a:r>
              <a:rPr lang="en" sz="1200" dirty="0" smtClean="0">
                <a:solidFill>
                  <a:schemeClr val="tx1"/>
                </a:solidFill>
                <a:latin typeface="Verdana"/>
                <a:ea typeface="Verdana"/>
                <a:cs typeface="Verdana"/>
                <a:sym typeface="Verdana"/>
              </a:rPr>
              <a:t>Experimental Details</a:t>
            </a:r>
            <a:endParaRPr sz="1200" dirty="0">
              <a:solidFill>
                <a:schemeClr val="tx1"/>
              </a:solidFill>
              <a:latin typeface="Verdana"/>
              <a:ea typeface="Verdana"/>
              <a:cs typeface="Verdana"/>
              <a:sym typeface="Verdana"/>
            </a:endParaRPr>
          </a:p>
        </p:txBody>
      </p:sp>
      <p:graphicFrame>
        <p:nvGraphicFramePr>
          <p:cNvPr id="7" name="Content Placeholder 8"/>
          <p:cNvGraphicFramePr>
            <a:graphicFrameLocks/>
          </p:cNvGraphicFramePr>
          <p:nvPr>
            <p:extLst>
              <p:ext uri="{D42A27DB-BD31-4B8C-83A1-F6EECF244321}">
                <p14:modId xmlns:p14="http://schemas.microsoft.com/office/powerpoint/2010/main" val="2423800320"/>
              </p:ext>
            </p:extLst>
          </p:nvPr>
        </p:nvGraphicFramePr>
        <p:xfrm>
          <a:off x="5110717" y="1482943"/>
          <a:ext cx="3913152" cy="3281680"/>
        </p:xfrm>
        <a:graphic>
          <a:graphicData uri="http://schemas.openxmlformats.org/drawingml/2006/table">
            <a:tbl>
              <a:tblPr>
                <a:tableStyleId>{5DA37D80-6434-44D0-A028-1B22A696006F}</a:tableStyleId>
              </a:tblPr>
              <a:tblGrid>
                <a:gridCol w="1338353">
                  <a:extLst>
                    <a:ext uri="{9D8B030D-6E8A-4147-A177-3AD203B41FA5}">
                      <a16:colId xmlns:a16="http://schemas.microsoft.com/office/drawing/2014/main" val="3660236538"/>
                    </a:ext>
                  </a:extLst>
                </a:gridCol>
                <a:gridCol w="876383">
                  <a:extLst>
                    <a:ext uri="{9D8B030D-6E8A-4147-A177-3AD203B41FA5}">
                      <a16:colId xmlns:a16="http://schemas.microsoft.com/office/drawing/2014/main" val="1961929648"/>
                    </a:ext>
                  </a:extLst>
                </a:gridCol>
                <a:gridCol w="822033">
                  <a:extLst>
                    <a:ext uri="{9D8B030D-6E8A-4147-A177-3AD203B41FA5}">
                      <a16:colId xmlns:a16="http://schemas.microsoft.com/office/drawing/2014/main" val="4192056253"/>
                    </a:ext>
                  </a:extLst>
                </a:gridCol>
                <a:gridCol w="876383">
                  <a:extLst>
                    <a:ext uri="{9D8B030D-6E8A-4147-A177-3AD203B41FA5}">
                      <a16:colId xmlns:a16="http://schemas.microsoft.com/office/drawing/2014/main" val="4268195230"/>
                    </a:ext>
                  </a:extLst>
                </a:gridCol>
              </a:tblGrid>
              <a:tr h="286253">
                <a:tc>
                  <a:txBody>
                    <a:bodyPr/>
                    <a:lstStyle/>
                    <a:p>
                      <a:pPr algn="ctr" rtl="0" fontAlgn="t">
                        <a:spcBef>
                          <a:spcPts val="0"/>
                        </a:spcBef>
                        <a:spcAft>
                          <a:spcPts val="0"/>
                        </a:spcAft>
                      </a:pPr>
                      <a:r>
                        <a:rPr lang="en-IN" sz="1200" u="none" strike="noStrike" dirty="0">
                          <a:solidFill>
                            <a:schemeClr val="bg1"/>
                          </a:solidFill>
                          <a:effectLst/>
                          <a:latin typeface="Times New Roman" panose="02020603050405020304" pitchFamily="18" charset="0"/>
                          <a:cs typeface="Times New Roman" panose="02020603050405020304" pitchFamily="18" charset="0"/>
                        </a:rPr>
                        <a:t>Model</a:t>
                      </a:r>
                      <a:endParaRPr lang="en-IN"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solidFill>
                      <a:schemeClr val="accent2"/>
                    </a:solidFill>
                  </a:tcPr>
                </a:tc>
                <a:tc>
                  <a:txBody>
                    <a:bodyPr/>
                    <a:lstStyle/>
                    <a:p>
                      <a:pPr algn="ctr" rtl="0" fontAlgn="t">
                        <a:spcBef>
                          <a:spcPts val="0"/>
                        </a:spcBef>
                        <a:spcAft>
                          <a:spcPts val="0"/>
                        </a:spcAft>
                      </a:pPr>
                      <a:r>
                        <a:rPr lang="en-IN" sz="1200" u="none" strike="noStrike">
                          <a:solidFill>
                            <a:schemeClr val="bg1"/>
                          </a:solidFill>
                          <a:effectLst/>
                          <a:latin typeface="Times New Roman" panose="02020603050405020304" pitchFamily="18" charset="0"/>
                          <a:cs typeface="Times New Roman" panose="02020603050405020304" pitchFamily="18" charset="0"/>
                        </a:rPr>
                        <a:t>Accuracy</a:t>
                      </a:r>
                      <a:endParaRPr lang="en-IN">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solidFill>
                      <a:schemeClr val="accent2"/>
                    </a:solidFill>
                  </a:tcPr>
                </a:tc>
                <a:tc>
                  <a:txBody>
                    <a:bodyPr/>
                    <a:lstStyle/>
                    <a:p>
                      <a:pPr algn="ctr" rtl="0" fontAlgn="t">
                        <a:spcBef>
                          <a:spcPts val="0"/>
                        </a:spcBef>
                        <a:spcAft>
                          <a:spcPts val="0"/>
                        </a:spcAft>
                      </a:pPr>
                      <a:r>
                        <a:rPr lang="en-IN" sz="1200" u="none" strike="noStrike">
                          <a:solidFill>
                            <a:schemeClr val="bg1"/>
                          </a:solidFill>
                          <a:effectLst/>
                          <a:latin typeface="Times New Roman" panose="02020603050405020304" pitchFamily="18" charset="0"/>
                          <a:cs typeface="Times New Roman" panose="02020603050405020304" pitchFamily="18" charset="0"/>
                        </a:rPr>
                        <a:t>Precision</a:t>
                      </a:r>
                      <a:endParaRPr lang="en-IN">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solidFill>
                      <a:schemeClr val="accent2"/>
                    </a:solidFill>
                  </a:tcPr>
                </a:tc>
                <a:tc>
                  <a:txBody>
                    <a:bodyPr/>
                    <a:lstStyle/>
                    <a:p>
                      <a:pPr algn="ctr" rtl="0" fontAlgn="t">
                        <a:spcBef>
                          <a:spcPts val="0"/>
                        </a:spcBef>
                        <a:spcAft>
                          <a:spcPts val="0"/>
                        </a:spcAft>
                      </a:pPr>
                      <a:r>
                        <a:rPr lang="en-IN" sz="1200" u="none" strike="noStrike" dirty="0">
                          <a:solidFill>
                            <a:schemeClr val="bg1"/>
                          </a:solidFill>
                          <a:effectLst/>
                          <a:latin typeface="Times New Roman" panose="02020603050405020304" pitchFamily="18" charset="0"/>
                          <a:cs typeface="Times New Roman" panose="02020603050405020304" pitchFamily="18" charset="0"/>
                        </a:rPr>
                        <a:t>Recall</a:t>
                      </a:r>
                      <a:endParaRPr lang="en-IN"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solidFill>
                      <a:schemeClr val="accent2"/>
                    </a:solidFill>
                  </a:tcPr>
                </a:tc>
                <a:extLst>
                  <a:ext uri="{0D108BD9-81ED-4DB2-BD59-A6C34878D82A}">
                    <a16:rowId xmlns:a16="http://schemas.microsoft.com/office/drawing/2014/main" val="1902182536"/>
                  </a:ext>
                </a:extLst>
              </a:tr>
              <a:tr h="286253">
                <a:tc>
                  <a:txBody>
                    <a:bodyPr/>
                    <a:lstStyle/>
                    <a:p>
                      <a:pPr rtl="0" fontAlgn="t">
                        <a:spcBef>
                          <a:spcPts val="0"/>
                        </a:spcBef>
                        <a:spcAft>
                          <a:spcPts val="0"/>
                        </a:spcAft>
                      </a:pPr>
                      <a:r>
                        <a:rPr lang="en-IN" sz="1200" u="none" strike="noStrike">
                          <a:effectLst/>
                          <a:latin typeface="Times New Roman" panose="02020603050405020304" pitchFamily="18" charset="0"/>
                          <a:cs typeface="Times New Roman" panose="02020603050405020304" pitchFamily="18" charset="0"/>
                        </a:rPr>
                        <a:t>XGBoost</a:t>
                      </a:r>
                      <a:endParaRPr lang="en-IN">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99%</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99%</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99%</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183099713"/>
                  </a:ext>
                </a:extLst>
              </a:tr>
              <a:tr h="455189">
                <a:tc>
                  <a:txBody>
                    <a:bodyPr/>
                    <a:lstStyle/>
                    <a:p>
                      <a:pPr rtl="0" fontAlgn="t">
                        <a:spcBef>
                          <a:spcPts val="0"/>
                        </a:spcBef>
                        <a:spcAft>
                          <a:spcPts val="0"/>
                        </a:spcAft>
                      </a:pPr>
                      <a:r>
                        <a:rPr lang="en-IN" sz="1200" u="none" strike="noStrike">
                          <a:effectLst/>
                          <a:latin typeface="Times New Roman" panose="02020603050405020304" pitchFamily="18" charset="0"/>
                          <a:cs typeface="Times New Roman" panose="02020603050405020304" pitchFamily="18" charset="0"/>
                        </a:rPr>
                        <a:t>Logistic Regression</a:t>
                      </a:r>
                      <a:endParaRPr lang="en-IN">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95.5%</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96%</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96%</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306960462"/>
                  </a:ext>
                </a:extLst>
              </a:tr>
              <a:tr h="286253">
                <a:tc>
                  <a:txBody>
                    <a:bodyPr/>
                    <a:lstStyle/>
                    <a:p>
                      <a:pPr rtl="0" fontAlgn="t">
                        <a:spcBef>
                          <a:spcPts val="0"/>
                        </a:spcBef>
                        <a:spcAft>
                          <a:spcPts val="0"/>
                        </a:spcAft>
                      </a:pPr>
                      <a:r>
                        <a:rPr lang="en-IN" sz="1200" u="none" strike="noStrike" dirty="0">
                          <a:effectLst/>
                          <a:latin typeface="Times New Roman" panose="02020603050405020304" pitchFamily="18" charset="0"/>
                          <a:cs typeface="Times New Roman" panose="02020603050405020304" pitchFamily="18" charset="0"/>
                        </a:rPr>
                        <a:t>Naive Bayes</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79.72%</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81%</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80%</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803963457"/>
                  </a:ext>
                </a:extLst>
              </a:tr>
              <a:tr h="286253">
                <a:tc>
                  <a:txBody>
                    <a:bodyPr/>
                    <a:lstStyle/>
                    <a:p>
                      <a:pPr rtl="0" fontAlgn="t">
                        <a:spcBef>
                          <a:spcPts val="0"/>
                        </a:spcBef>
                        <a:spcAft>
                          <a:spcPts val="0"/>
                        </a:spcAft>
                      </a:pPr>
                      <a:r>
                        <a:rPr lang="en-IN" sz="1200" u="none" strike="noStrike" dirty="0">
                          <a:effectLst/>
                          <a:latin typeface="Times New Roman" panose="02020603050405020304" pitchFamily="18" charset="0"/>
                          <a:cs typeface="Times New Roman" panose="02020603050405020304" pitchFamily="18" charset="0"/>
                        </a:rPr>
                        <a:t>Decision Tree</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97%</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97%</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97%</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012191628"/>
                  </a:ext>
                </a:extLst>
              </a:tr>
              <a:tr h="286253">
                <a:tc>
                  <a:txBody>
                    <a:bodyPr/>
                    <a:lstStyle/>
                    <a:p>
                      <a:pPr rtl="0" fontAlgn="t">
                        <a:spcBef>
                          <a:spcPts val="0"/>
                        </a:spcBef>
                        <a:spcAft>
                          <a:spcPts val="0"/>
                        </a:spcAft>
                      </a:pPr>
                      <a:r>
                        <a:rPr lang="en-IN" sz="1200" u="none" strike="noStrike" dirty="0">
                          <a:effectLst/>
                          <a:latin typeface="Times New Roman" panose="02020603050405020304" pitchFamily="18" charset="0"/>
                          <a:cs typeface="Times New Roman" panose="02020603050405020304" pitchFamily="18" charset="0"/>
                        </a:rPr>
                        <a:t>SVM</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85.6%</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86%</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86%</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116432603"/>
                  </a:ext>
                </a:extLst>
              </a:tr>
              <a:tr h="286253">
                <a:tc>
                  <a:txBody>
                    <a:bodyPr/>
                    <a:lstStyle/>
                    <a:p>
                      <a:pPr rtl="0" fontAlgn="t">
                        <a:spcBef>
                          <a:spcPts val="0"/>
                        </a:spcBef>
                        <a:spcAft>
                          <a:spcPts val="0"/>
                        </a:spcAft>
                      </a:pPr>
                      <a:r>
                        <a:rPr lang="en-IN" sz="1200" u="none" strike="noStrike" dirty="0">
                          <a:effectLst/>
                          <a:latin typeface="Times New Roman" panose="02020603050405020304" pitchFamily="18" charset="0"/>
                          <a:cs typeface="Times New Roman" panose="02020603050405020304" pitchFamily="18" charset="0"/>
                        </a:rPr>
                        <a:t>Random Forest</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98.5%</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99%</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99%</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379560153"/>
                  </a:ext>
                </a:extLst>
              </a:tr>
              <a:tr h="286253">
                <a:tc>
                  <a:txBody>
                    <a:bodyPr/>
                    <a:lstStyle/>
                    <a:p>
                      <a:pPr rtl="0" fontAlgn="t">
                        <a:spcBef>
                          <a:spcPts val="0"/>
                        </a:spcBef>
                        <a:spcAft>
                          <a:spcPts val="0"/>
                        </a:spcAft>
                      </a:pPr>
                      <a:r>
                        <a:rPr lang="en-IN" sz="1200" u="none" strike="noStrike" dirty="0">
                          <a:effectLst/>
                          <a:latin typeface="Times New Roman" panose="02020603050405020304" pitchFamily="18" charset="0"/>
                          <a:cs typeface="Times New Roman" panose="02020603050405020304" pitchFamily="18" charset="0"/>
                        </a:rPr>
                        <a:t>KNN</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93.85%</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94%</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94%</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614216835"/>
                  </a:ext>
                </a:extLst>
              </a:tr>
              <a:tr h="286253">
                <a:tc>
                  <a:txBody>
                    <a:bodyPr/>
                    <a:lstStyle/>
                    <a:p>
                      <a:pPr rtl="0" fontAlgn="t">
                        <a:spcBef>
                          <a:spcPts val="0"/>
                        </a:spcBef>
                        <a:spcAft>
                          <a:spcPts val="0"/>
                        </a:spcAft>
                      </a:pPr>
                      <a:r>
                        <a:rPr lang="en-IN" sz="1200" u="none" strike="noStrike" dirty="0" err="1">
                          <a:effectLst/>
                          <a:latin typeface="Times New Roman" panose="02020603050405020304" pitchFamily="18" charset="0"/>
                          <a:cs typeface="Times New Roman" panose="02020603050405020304" pitchFamily="18" charset="0"/>
                        </a:rPr>
                        <a:t>VotingClassifier</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96.1%</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96%</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96%</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230682199"/>
                  </a:ext>
                </a:extLst>
              </a:tr>
              <a:tr h="286253">
                <a:tc>
                  <a:txBody>
                    <a:bodyPr/>
                    <a:lstStyle/>
                    <a:p>
                      <a:pPr rtl="0" fontAlgn="t">
                        <a:spcBef>
                          <a:spcPts val="0"/>
                        </a:spcBef>
                        <a:spcAft>
                          <a:spcPts val="0"/>
                        </a:spcAft>
                      </a:pPr>
                      <a:r>
                        <a:rPr lang="en-IN" sz="1200" u="none" strike="noStrike" dirty="0" err="1">
                          <a:effectLst/>
                          <a:latin typeface="Times New Roman" panose="02020603050405020304" pitchFamily="18" charset="0"/>
                          <a:cs typeface="Times New Roman" panose="02020603050405020304" pitchFamily="18" charset="0"/>
                        </a:rPr>
                        <a:t>StackingClassifier</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98.88%</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98.88%</a:t>
                      </a:r>
                      <a:endParaRPr lang="en-IN"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spcBef>
                          <a:spcPts val="0"/>
                        </a:spcBef>
                        <a:spcAft>
                          <a:spcPts val="0"/>
                        </a:spcAft>
                      </a:pPr>
                      <a:r>
                        <a:rPr lang="en-IN" sz="1200" u="none" strike="noStrike" dirty="0" smtClean="0">
                          <a:effectLst/>
                          <a:latin typeface="Times New Roman" panose="02020603050405020304" pitchFamily="18" charset="0"/>
                          <a:cs typeface="Times New Roman" panose="02020603050405020304" pitchFamily="18" charset="0"/>
                        </a:rPr>
                        <a:t>98.88%</a:t>
                      </a:r>
                      <a:endParaRPr lang="en-IN"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76657958"/>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232613" y="95314"/>
            <a:ext cx="1886268" cy="195580"/>
          </a:xfrm>
          <a:prstGeom prst="rect">
            <a:avLst/>
          </a:prstGeom>
          <a:noFill/>
          <a:ln>
            <a:noFill/>
          </a:ln>
        </p:spPr>
        <p:txBody>
          <a:bodyPr spcFirstLastPara="1" wrap="square" lIns="0" tIns="6350" rIns="0" bIns="0" anchor="t" anchorCtr="0">
            <a:spAutoFit/>
          </a:bodyPr>
          <a:lstStyle/>
          <a:p>
            <a:pPr marL="12700" lvl="0" indent="0" algn="r" rtl="0">
              <a:lnSpc>
                <a:spcPct val="100000"/>
              </a:lnSpc>
              <a:spcBef>
                <a:spcPts val="0"/>
              </a:spcBef>
              <a:spcAft>
                <a:spcPts val="0"/>
              </a:spcAft>
              <a:buNone/>
            </a:pPr>
            <a:r>
              <a:rPr lang="en" sz="1200" dirty="0" smtClean="0">
                <a:solidFill>
                  <a:schemeClr val="tx1"/>
                </a:solidFill>
                <a:latin typeface="Verdana"/>
                <a:ea typeface="Verdana"/>
                <a:cs typeface="Verdana"/>
                <a:sym typeface="Verdana"/>
              </a:rPr>
              <a:t>Observation</a:t>
            </a:r>
            <a:endParaRPr sz="1200" dirty="0">
              <a:solidFill>
                <a:schemeClr val="tx1"/>
              </a:solidFill>
              <a:latin typeface="Verdana"/>
              <a:ea typeface="Verdana"/>
              <a:cs typeface="Verdana"/>
              <a:sym typeface="Verdana"/>
            </a:endParaRPr>
          </a:p>
        </p:txBody>
      </p:sp>
      <p:sp>
        <p:nvSpPr>
          <p:cNvPr id="165" name="Google Shape;165;p25"/>
          <p:cNvSpPr txBox="1">
            <a:spLocks noGrp="1"/>
          </p:cNvSpPr>
          <p:nvPr>
            <p:ph type="title"/>
          </p:nvPr>
        </p:nvSpPr>
        <p:spPr>
          <a:xfrm>
            <a:off x="3601988" y="602279"/>
            <a:ext cx="2099407" cy="46807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dirty="0" smtClean="0">
                <a:solidFill>
                  <a:srgbClr val="C00000"/>
                </a:solidFill>
              </a:rPr>
              <a:t>Observation</a:t>
            </a:r>
            <a:endParaRPr dirty="0">
              <a:solidFill>
                <a:srgbClr val="C00000"/>
              </a:solidFill>
            </a:endParaRPr>
          </a:p>
        </p:txBody>
      </p:sp>
      <p:sp>
        <p:nvSpPr>
          <p:cNvPr id="166" name="Google Shape;166;p25"/>
          <p:cNvSpPr/>
          <p:nvPr/>
        </p:nvSpPr>
        <p:spPr>
          <a:xfrm>
            <a:off x="3631512" y="996285"/>
            <a:ext cx="2040357" cy="36000"/>
          </a:xfrm>
          <a:custGeom>
            <a:avLst/>
            <a:gdLst/>
            <a:ahLst/>
            <a:cxnLst/>
            <a:rect l="l" t="t" r="r" b="b"/>
            <a:pathLst>
              <a:path w="3154679" h="79375" extrusionOk="0">
                <a:moveTo>
                  <a:pt x="3154679" y="0"/>
                </a:moveTo>
                <a:lnTo>
                  <a:pt x="0" y="0"/>
                </a:lnTo>
                <a:lnTo>
                  <a:pt x="0" y="79248"/>
                </a:lnTo>
                <a:lnTo>
                  <a:pt x="3154679" y="79248"/>
                </a:lnTo>
                <a:lnTo>
                  <a:pt x="3154679" y="0"/>
                </a:lnTo>
                <a:close/>
              </a:path>
            </a:pathLst>
          </a:custGeom>
          <a:solidFill>
            <a:srgbClr val="C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5" name="Freeform 4"/>
          <p:cNvSpPr/>
          <p:nvPr/>
        </p:nvSpPr>
        <p:spPr>
          <a:xfrm>
            <a:off x="230012" y="3278468"/>
            <a:ext cx="2682508" cy="856697"/>
          </a:xfrm>
          <a:custGeom>
            <a:avLst/>
            <a:gdLst>
              <a:gd name="connsiteX0" fmla="*/ 0 w 2068237"/>
              <a:gd name="connsiteY0" fmla="*/ 0 h 729966"/>
              <a:gd name="connsiteX1" fmla="*/ 2068237 w 2068237"/>
              <a:gd name="connsiteY1" fmla="*/ 0 h 729966"/>
              <a:gd name="connsiteX2" fmla="*/ 2068237 w 2068237"/>
              <a:gd name="connsiteY2" fmla="*/ 729966 h 729966"/>
              <a:gd name="connsiteX3" fmla="*/ 0 w 2068237"/>
              <a:gd name="connsiteY3" fmla="*/ 729966 h 729966"/>
              <a:gd name="connsiteX4" fmla="*/ 0 w 2068237"/>
              <a:gd name="connsiteY4" fmla="*/ 0 h 72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237" h="729966">
                <a:moveTo>
                  <a:pt x="0" y="0"/>
                </a:moveTo>
                <a:lnTo>
                  <a:pt x="2068237" y="0"/>
                </a:lnTo>
                <a:lnTo>
                  <a:pt x="2068237" y="729966"/>
                </a:lnTo>
                <a:lnTo>
                  <a:pt x="0" y="7299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imes New Roman" panose="02020603050405020304" pitchFamily="18" charset="0"/>
                <a:cs typeface="Times New Roman" panose="02020603050405020304" pitchFamily="18" charset="0"/>
              </a:rPr>
              <a:t>Eliminated each type of feature and trained </a:t>
            </a:r>
            <a:r>
              <a:rPr lang="en-US" sz="1100" kern="1200" dirty="0" err="1" smtClean="0">
                <a:latin typeface="Times New Roman" panose="02020603050405020304" pitchFamily="18" charset="0"/>
                <a:cs typeface="Times New Roman" panose="02020603050405020304" pitchFamily="18" charset="0"/>
              </a:rPr>
              <a:t>XGBoost</a:t>
            </a:r>
            <a:r>
              <a:rPr lang="en-US" sz="1100" kern="1200" dirty="0" smtClean="0">
                <a:latin typeface="Times New Roman" panose="02020603050405020304" pitchFamily="18" charset="0"/>
                <a:cs typeface="Times New Roman" panose="02020603050405020304" pitchFamily="18" charset="0"/>
              </a:rPr>
              <a:t> model on the remaining </a:t>
            </a:r>
            <a:r>
              <a:rPr lang="en-US" sz="1200" kern="1200" dirty="0" smtClean="0">
                <a:latin typeface="Times New Roman" panose="02020603050405020304" pitchFamily="18" charset="0"/>
                <a:cs typeface="Times New Roman" panose="02020603050405020304" pitchFamily="18" charset="0"/>
              </a:rPr>
              <a:t>features</a:t>
            </a:r>
            <a:r>
              <a:rPr lang="en-US" sz="1100" kern="1200" dirty="0" smtClean="0">
                <a:latin typeface="Times New Roman" panose="02020603050405020304" pitchFamily="18" charset="0"/>
                <a:cs typeface="Times New Roman" panose="02020603050405020304" pitchFamily="18" charset="0"/>
              </a:rPr>
              <a:t> using K-Fold cross validation </a:t>
            </a:r>
            <a:endParaRPr lang="en-US" sz="1100" kern="1200" dirty="0">
              <a:latin typeface="Times New Roman" panose="02020603050405020304" pitchFamily="18" charset="0"/>
              <a:cs typeface="Times New Roman" panose="02020603050405020304" pitchFamily="18" charset="0"/>
            </a:endParaRPr>
          </a:p>
        </p:txBody>
      </p:sp>
      <p:sp>
        <p:nvSpPr>
          <p:cNvPr id="9" name="Freeform 8"/>
          <p:cNvSpPr/>
          <p:nvPr/>
        </p:nvSpPr>
        <p:spPr>
          <a:xfrm>
            <a:off x="6193697" y="3278468"/>
            <a:ext cx="2682000" cy="729966"/>
          </a:xfrm>
          <a:custGeom>
            <a:avLst/>
            <a:gdLst>
              <a:gd name="connsiteX0" fmla="*/ 0 w 2068237"/>
              <a:gd name="connsiteY0" fmla="*/ 0 h 729966"/>
              <a:gd name="connsiteX1" fmla="*/ 2068237 w 2068237"/>
              <a:gd name="connsiteY1" fmla="*/ 0 h 729966"/>
              <a:gd name="connsiteX2" fmla="*/ 2068237 w 2068237"/>
              <a:gd name="connsiteY2" fmla="*/ 729966 h 729966"/>
              <a:gd name="connsiteX3" fmla="*/ 0 w 2068237"/>
              <a:gd name="connsiteY3" fmla="*/ 729966 h 729966"/>
              <a:gd name="connsiteX4" fmla="*/ 0 w 2068237"/>
              <a:gd name="connsiteY4" fmla="*/ 0 h 72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237" h="729966">
                <a:moveTo>
                  <a:pt x="0" y="0"/>
                </a:moveTo>
                <a:lnTo>
                  <a:pt x="2068237" y="0"/>
                </a:lnTo>
                <a:lnTo>
                  <a:pt x="2068237" y="729966"/>
                </a:lnTo>
                <a:lnTo>
                  <a:pt x="0" y="7299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Using only one type of feature trained </a:t>
            </a:r>
            <a:r>
              <a:rPr lang="en-US" sz="1200" kern="1200" dirty="0" err="1" smtClean="0">
                <a:latin typeface="Times New Roman" panose="02020603050405020304" pitchFamily="18" charset="0"/>
                <a:cs typeface="Times New Roman" panose="02020603050405020304" pitchFamily="18" charset="0"/>
              </a:rPr>
              <a:t>XGBoost</a:t>
            </a:r>
            <a:r>
              <a:rPr lang="en-US" sz="1200" kern="1200" dirty="0" smtClean="0">
                <a:latin typeface="Times New Roman" panose="02020603050405020304" pitchFamily="18" charset="0"/>
                <a:cs typeface="Times New Roman" panose="02020603050405020304" pitchFamily="18" charset="0"/>
              </a:rPr>
              <a:t> model using K-Fold cross validation.</a:t>
            </a:r>
            <a:endParaRPr lang="en-US" sz="1200" kern="1200" dirty="0">
              <a:latin typeface="Times New Roman" panose="02020603050405020304" pitchFamily="18" charset="0"/>
              <a:cs typeface="Times New Roman" panose="02020603050405020304" pitchFamily="18" charset="0"/>
            </a:endParaRPr>
          </a:p>
        </p:txBody>
      </p:sp>
      <p:sp>
        <p:nvSpPr>
          <p:cNvPr id="31" name="Freeform 30"/>
          <p:cNvSpPr/>
          <p:nvPr/>
        </p:nvSpPr>
        <p:spPr>
          <a:xfrm>
            <a:off x="3207031" y="4008434"/>
            <a:ext cx="2682000" cy="559234"/>
          </a:xfrm>
          <a:custGeom>
            <a:avLst/>
            <a:gdLst>
              <a:gd name="connsiteX0" fmla="*/ 0 w 2068237"/>
              <a:gd name="connsiteY0" fmla="*/ 0 h 729966"/>
              <a:gd name="connsiteX1" fmla="*/ 2068237 w 2068237"/>
              <a:gd name="connsiteY1" fmla="*/ 0 h 729966"/>
              <a:gd name="connsiteX2" fmla="*/ 2068237 w 2068237"/>
              <a:gd name="connsiteY2" fmla="*/ 729966 h 729966"/>
              <a:gd name="connsiteX3" fmla="*/ 0 w 2068237"/>
              <a:gd name="connsiteY3" fmla="*/ 729966 h 729966"/>
              <a:gd name="connsiteX4" fmla="*/ 0 w 2068237"/>
              <a:gd name="connsiteY4" fmla="*/ 0 h 72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237" h="729966">
                <a:moveTo>
                  <a:pt x="0" y="0"/>
                </a:moveTo>
                <a:lnTo>
                  <a:pt x="2068237" y="0"/>
                </a:lnTo>
                <a:lnTo>
                  <a:pt x="2068237" y="729966"/>
                </a:lnTo>
                <a:lnTo>
                  <a:pt x="0" y="7299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Using all features trained </a:t>
            </a:r>
            <a:r>
              <a:rPr lang="en-US" sz="1200" kern="1200" dirty="0" err="1" smtClean="0">
                <a:latin typeface="Times New Roman" panose="02020603050405020304" pitchFamily="18" charset="0"/>
                <a:cs typeface="Times New Roman" panose="02020603050405020304" pitchFamily="18" charset="0"/>
              </a:rPr>
              <a:t>XGBoost</a:t>
            </a:r>
            <a:r>
              <a:rPr lang="en-US" sz="1200" kern="1200" dirty="0" smtClean="0">
                <a:latin typeface="Times New Roman" panose="02020603050405020304" pitchFamily="18" charset="0"/>
                <a:cs typeface="Times New Roman" panose="02020603050405020304" pitchFamily="18" charset="0"/>
              </a:rPr>
              <a:t> model using K-Fold cross validation</a:t>
            </a:r>
            <a:endParaRPr lang="en-US" sz="1200" kern="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9160" y="1453527"/>
            <a:ext cx="3064212" cy="1827993"/>
          </a:xfrm>
          <a:prstGeom prst="rect">
            <a:avLst/>
          </a:prstGeom>
        </p:spPr>
      </p:pic>
      <p:pic>
        <p:nvPicPr>
          <p:cNvPr id="4" name="Picture 3"/>
          <p:cNvPicPr>
            <a:picLocks noChangeAspect="1"/>
          </p:cNvPicPr>
          <p:nvPr/>
        </p:nvPicPr>
        <p:blipFill>
          <a:blip r:embed="rId4"/>
          <a:stretch>
            <a:fillRect/>
          </a:stretch>
        </p:blipFill>
        <p:spPr>
          <a:xfrm>
            <a:off x="5992690" y="1453527"/>
            <a:ext cx="3084014" cy="1839806"/>
          </a:xfrm>
          <a:prstGeom prst="rect">
            <a:avLst/>
          </a:prstGeom>
        </p:spPr>
      </p:pic>
      <p:pic>
        <p:nvPicPr>
          <p:cNvPr id="6" name="Picture 5"/>
          <p:cNvPicPr>
            <a:picLocks noChangeAspect="1"/>
          </p:cNvPicPr>
          <p:nvPr/>
        </p:nvPicPr>
        <p:blipFill>
          <a:blip r:embed="rId5"/>
          <a:stretch>
            <a:fillRect/>
          </a:stretch>
        </p:blipFill>
        <p:spPr>
          <a:xfrm>
            <a:off x="3118566" y="2186518"/>
            <a:ext cx="2858930" cy="18398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p:nvPr/>
        </p:nvSpPr>
        <p:spPr>
          <a:xfrm>
            <a:off x="1043686" y="2202663"/>
            <a:ext cx="3712845" cy="69881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4500" b="1">
                <a:solidFill>
                  <a:srgbClr val="2C4161"/>
                </a:solidFill>
                <a:latin typeface="Times New Roman"/>
                <a:ea typeface="Times New Roman"/>
                <a:cs typeface="Times New Roman"/>
                <a:sym typeface="Times New Roman"/>
              </a:rPr>
              <a:t>THANK YOU!</a:t>
            </a:r>
            <a:endParaRPr sz="4500">
              <a:latin typeface="Times New Roman"/>
              <a:ea typeface="Times New Roman"/>
              <a:cs typeface="Times New Roman"/>
              <a:sym typeface="Times New Roman"/>
            </a:endParaRPr>
          </a:p>
        </p:txBody>
      </p:sp>
      <p:sp>
        <p:nvSpPr>
          <p:cNvPr id="229" name="Google Shape;229;p32"/>
          <p:cNvSpPr txBox="1">
            <a:spLocks noGrp="1"/>
          </p:cNvSpPr>
          <p:nvPr>
            <p:ph type="ctrTitle"/>
          </p:nvPr>
        </p:nvSpPr>
        <p:spPr>
          <a:xfrm>
            <a:off x="555396" y="299085"/>
            <a:ext cx="689610" cy="195579"/>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200" b="0">
                <a:latin typeface="Arial Black"/>
                <a:ea typeface="Arial Black"/>
                <a:cs typeface="Arial Black"/>
                <a:sym typeface="Arial Black"/>
              </a:rPr>
              <a:t>The End</a:t>
            </a:r>
            <a:endParaRPr sz="1200">
              <a:latin typeface="Arial Black"/>
              <a:ea typeface="Arial Black"/>
              <a:cs typeface="Arial Black"/>
              <a:sym typeface="Arial Black"/>
            </a:endParaRPr>
          </a:p>
        </p:txBody>
      </p:sp>
      <p:pic>
        <p:nvPicPr>
          <p:cNvPr id="230" name="Google Shape;230;p32"/>
          <p:cNvPicPr preferRelativeResize="0"/>
          <p:nvPr/>
        </p:nvPicPr>
        <p:blipFill rotWithShape="1">
          <a:blip r:embed="rId3">
            <a:alphaModFix/>
          </a:blip>
          <a:srcRect/>
          <a:stretch/>
        </p:blipFill>
        <p:spPr>
          <a:xfrm>
            <a:off x="4831842" y="599694"/>
            <a:ext cx="3991356" cy="376656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677</Words>
  <Application>Microsoft Office PowerPoint</Application>
  <PresentationFormat>On-screen Show (16:9)</PresentationFormat>
  <Paragraphs>102</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Calibri</vt:lpstr>
      <vt:lpstr>Arial</vt:lpstr>
      <vt:lpstr>Times New Roman</vt:lpstr>
      <vt:lpstr>Verdana</vt:lpstr>
      <vt:lpstr>Arial Black</vt:lpstr>
      <vt:lpstr>Simple Light</vt:lpstr>
      <vt:lpstr>Office Theme</vt:lpstr>
      <vt:lpstr>Computer Engineering Department NIT Kurukshetra</vt:lpstr>
      <vt:lpstr>Introduction</vt:lpstr>
      <vt:lpstr>How to protect User</vt:lpstr>
      <vt:lpstr>Proposed Work</vt:lpstr>
      <vt:lpstr>Proposed Work(Continued…)</vt:lpstr>
      <vt:lpstr>Experimental Details</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NIT Kurukshetra</dc:title>
  <cp:lastModifiedBy>Deepak Kumar</cp:lastModifiedBy>
  <cp:revision>17</cp:revision>
  <dcterms:modified xsi:type="dcterms:W3CDTF">2024-04-29T21:24:48Z</dcterms:modified>
</cp:coreProperties>
</file>