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5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1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45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5244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8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74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13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27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9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3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7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2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6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7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6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9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14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9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38953D-25F5-4D4D-B287-879CBFEA2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3" b="8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06BB4-C39E-4570-85A3-FD85AFDF2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7701" y="3496574"/>
            <a:ext cx="6436104" cy="1052422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MongoDB Datatypes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F5223-87A0-455F-B34F-A1DCE37E9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7701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IN" sz="1800" dirty="0">
                <a:solidFill>
                  <a:srgbClr val="AF29E7"/>
                </a:solidFill>
              </a:rPr>
              <a:t>                                                             By Deepak Manohar</a:t>
            </a:r>
          </a:p>
        </p:txBody>
      </p:sp>
    </p:spTree>
    <p:extLst>
      <p:ext uri="{BB962C8B-B14F-4D97-AF65-F5344CB8AC3E}">
        <p14:creationId xmlns:p14="http://schemas.microsoft.com/office/powerpoint/2010/main" val="99093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FCAAC-3AF0-40CB-8958-8B64AE82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IN" sz="4400">
                <a:solidFill>
                  <a:srgbClr val="FFFFFF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B7AA-65BC-4FEA-81FC-0CAC522EE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r>
              <a:rPr lang="en-IN" b="1" dirty="0"/>
              <a:t>Data Types</a:t>
            </a:r>
          </a:p>
          <a:p>
            <a:r>
              <a:rPr lang="en-IN" b="1" dirty="0"/>
              <a:t>1.1. </a:t>
            </a:r>
            <a:r>
              <a:rPr lang="en-IN" dirty="0"/>
              <a:t>what is Data Types.</a:t>
            </a:r>
          </a:p>
          <a:p>
            <a:r>
              <a:rPr lang="en-IN" b="1" dirty="0"/>
              <a:t>1.2</a:t>
            </a:r>
            <a:r>
              <a:rPr lang="en-IN" dirty="0"/>
              <a:t>. Integer</a:t>
            </a:r>
          </a:p>
          <a:p>
            <a:r>
              <a:rPr lang="en-IN" b="1" dirty="0"/>
              <a:t>1.3. </a:t>
            </a:r>
            <a:r>
              <a:rPr lang="en-IN" dirty="0"/>
              <a:t>Boolean</a:t>
            </a:r>
          </a:p>
          <a:p>
            <a:r>
              <a:rPr lang="en-IN" b="1" dirty="0"/>
              <a:t>1.4. </a:t>
            </a:r>
            <a:r>
              <a:rPr lang="en-IN" dirty="0"/>
              <a:t>Double</a:t>
            </a:r>
          </a:p>
          <a:p>
            <a:r>
              <a:rPr lang="en-IN" b="1" dirty="0"/>
              <a:t>1.5. </a:t>
            </a:r>
            <a:r>
              <a:rPr lang="en-IN" dirty="0"/>
              <a:t>String</a:t>
            </a:r>
          </a:p>
          <a:p>
            <a:r>
              <a:rPr lang="en-IN" b="1" dirty="0"/>
              <a:t>1.6. </a:t>
            </a:r>
            <a:r>
              <a:rPr lang="en-IN" dirty="0"/>
              <a:t>Arrays</a:t>
            </a:r>
          </a:p>
          <a:p>
            <a:r>
              <a:rPr lang="en-IN" b="1" dirty="0"/>
              <a:t>1.7. </a:t>
            </a:r>
            <a:r>
              <a:rPr lang="en-IN" dirty="0"/>
              <a:t>Object</a:t>
            </a:r>
          </a:p>
          <a:p>
            <a:r>
              <a:rPr lang="en-IN" b="1" dirty="0"/>
              <a:t>1.8. </a:t>
            </a:r>
            <a:r>
              <a:rPr lang="en-IN" dirty="0"/>
              <a:t>Date</a:t>
            </a:r>
          </a:p>
          <a:p>
            <a:r>
              <a:rPr lang="en-IN" b="1" dirty="0"/>
              <a:t>1.9. </a:t>
            </a:r>
            <a:r>
              <a:rPr lang="en-IN" dirty="0"/>
              <a:t>Null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267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9CCF-C6D1-48CE-9188-A79D3856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1.1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0C04-9CE4-4F9F-91AE-DC7435A1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types is essential component of a language or script that is used to define a type of data being used in framing an database.</a:t>
            </a:r>
          </a:p>
          <a:p>
            <a:endParaRPr lang="en-IN" dirty="0"/>
          </a:p>
          <a:p>
            <a:r>
              <a:rPr lang="en-IN" dirty="0"/>
              <a:t>MongoDB stores data in BSON format.</a:t>
            </a:r>
          </a:p>
          <a:p>
            <a:endParaRPr lang="en-IN" dirty="0"/>
          </a:p>
          <a:p>
            <a:r>
              <a:rPr lang="en-IN" dirty="0"/>
              <a:t>Types of Data types and its implementation on next slide.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8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FF8-62A5-4671-A2B2-A771D1EA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1.2.Integer</a:t>
            </a:r>
            <a:br>
              <a:rPr lang="en-IN" b="1" dirty="0"/>
            </a:br>
            <a:r>
              <a:rPr lang="en-IN" b="1" dirty="0"/>
              <a:t>1.3.Boolean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CEEF65-DD5C-4812-AF63-E264CB8B1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31" y="2033457"/>
            <a:ext cx="8304794" cy="12573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0A95EC-483C-46B2-BAE7-8F1B35914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31" y="3922643"/>
            <a:ext cx="9995707" cy="138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8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29B9-D8F7-4E0E-A01D-17EEE55D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1.4. Double</a:t>
            </a:r>
            <a:br>
              <a:rPr lang="en-IN" b="1" dirty="0"/>
            </a:br>
            <a:r>
              <a:rPr lang="en-IN" b="1" dirty="0"/>
              <a:t>1.5. String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05AC4-3B3B-465F-8648-EA8BBA922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82" y="4582658"/>
            <a:ext cx="8221222" cy="156231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88B2CF-30A8-412E-AC05-C059686FE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82" y="2123893"/>
            <a:ext cx="6898331" cy="174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6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F5C9-0C07-4B60-AF27-5BFCEAD7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1.6. Arrays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F80BB4-7B9F-4254-A6A1-897A4708C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22" y="2001077"/>
            <a:ext cx="7509666" cy="4002157"/>
          </a:xfrm>
        </p:spPr>
      </p:pic>
    </p:spTree>
    <p:extLst>
      <p:ext uri="{BB962C8B-B14F-4D97-AF65-F5344CB8AC3E}">
        <p14:creationId xmlns:p14="http://schemas.microsoft.com/office/powerpoint/2010/main" val="369585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3A75-FC9C-4AC3-AE55-6AB46F04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1.7. Object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6B181-C510-4060-9CB2-C449A06E5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68" y="2389807"/>
            <a:ext cx="8732232" cy="2690746"/>
          </a:xfrm>
        </p:spPr>
      </p:pic>
    </p:spTree>
    <p:extLst>
      <p:ext uri="{BB962C8B-B14F-4D97-AF65-F5344CB8AC3E}">
        <p14:creationId xmlns:p14="http://schemas.microsoft.com/office/powerpoint/2010/main" val="380543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C1ED-FFC4-4005-8423-C736FE1B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1.8. Date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906B54-5720-4598-BE77-DFB0F1CA1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53" y="2337445"/>
            <a:ext cx="7189493" cy="2420085"/>
          </a:xfrm>
        </p:spPr>
      </p:pic>
    </p:spTree>
    <p:extLst>
      <p:ext uri="{BB962C8B-B14F-4D97-AF65-F5344CB8AC3E}">
        <p14:creationId xmlns:p14="http://schemas.microsoft.com/office/powerpoint/2010/main" val="179661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4DA4-F6F0-4E62-B59C-325E64AA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1.9. Null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1FD5B-D121-4392-B05F-B5C234DD2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02" y="1704734"/>
            <a:ext cx="5163271" cy="172426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22024D-30BE-43BA-9ED4-D10B73C9DD9A}"/>
              </a:ext>
            </a:extLst>
          </p:cNvPr>
          <p:cNvSpPr txBox="1"/>
          <p:nvPr/>
        </p:nvSpPr>
        <p:spPr>
          <a:xfrm>
            <a:off x="2443396" y="4170977"/>
            <a:ext cx="62185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accent5"/>
                </a:solidFill>
                <a:effectLst/>
                <a:latin typeface="Inter"/>
              </a:rPr>
              <a:t>Binary data: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Binary data is implemented for storing binary data.</a:t>
            </a:r>
          </a:p>
          <a:p>
            <a:pPr algn="l"/>
            <a:endParaRPr lang="en-US" dirty="0">
              <a:solidFill>
                <a:srgbClr val="000000"/>
              </a:solidFill>
              <a:latin typeface="Inter"/>
            </a:endParaRPr>
          </a:p>
          <a:p>
            <a:pPr algn="l"/>
            <a:r>
              <a:rPr lang="en-US" b="1" dirty="0">
                <a:solidFill>
                  <a:schemeClr val="accent5"/>
                </a:solidFill>
                <a:latin typeface="Inter"/>
              </a:rPr>
              <a:t>Object ID:</a:t>
            </a:r>
            <a:endParaRPr lang="en-US" b="1" i="0" dirty="0">
              <a:solidFill>
                <a:schemeClr val="accent5"/>
              </a:solidFill>
              <a:effectLst/>
              <a:latin typeface="Inter"/>
            </a:endParaRPr>
          </a:p>
          <a:p>
            <a:pPr algn="l"/>
            <a:r>
              <a:rPr lang="en-US" b="0" i="0" dirty="0">
                <a:effectLst/>
                <a:latin typeface="Inter"/>
              </a:rPr>
              <a:t>Object ID is implemented for storing the ID of the document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1487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1F3F0"/>
      </a:lt2>
      <a:accent1>
        <a:srgbClr val="AF29E7"/>
      </a:accent1>
      <a:accent2>
        <a:srgbClr val="5825D7"/>
      </a:accent2>
      <a:accent3>
        <a:srgbClr val="2942E7"/>
      </a:accent3>
      <a:accent4>
        <a:srgbClr val="177FD5"/>
      </a:accent4>
      <a:accent5>
        <a:srgbClr val="23BEC4"/>
      </a:accent5>
      <a:accent6>
        <a:srgbClr val="15C583"/>
      </a:accent6>
      <a:hlink>
        <a:srgbClr val="3A96AE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Calisto MT</vt:lpstr>
      <vt:lpstr>Inter</vt:lpstr>
      <vt:lpstr>Wingdings 2</vt:lpstr>
      <vt:lpstr>SlateVTI</vt:lpstr>
      <vt:lpstr>MongoDB Datatypes</vt:lpstr>
      <vt:lpstr>Index</vt:lpstr>
      <vt:lpstr>1.1 Data Types</vt:lpstr>
      <vt:lpstr>1.2.Integer 1.3.Boolean</vt:lpstr>
      <vt:lpstr>1.4. Double 1.5. String</vt:lpstr>
      <vt:lpstr>1.6. Arrays </vt:lpstr>
      <vt:lpstr>1.7. Object </vt:lpstr>
      <vt:lpstr>1.8. Date</vt:lpstr>
      <vt:lpstr>1.9. Null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Datatypes</dc:title>
  <dc:creator> </dc:creator>
  <cp:lastModifiedBy> </cp:lastModifiedBy>
  <cp:revision>3</cp:revision>
  <dcterms:created xsi:type="dcterms:W3CDTF">2020-12-13T07:02:22Z</dcterms:created>
  <dcterms:modified xsi:type="dcterms:W3CDTF">2020-12-13T08:37:12Z</dcterms:modified>
</cp:coreProperties>
</file>