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77B766-CBED-45F2-AD12-7363C69F1A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9AD46E-ABB9-420A-B777-EE8568C9C4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1. Indexes</a:t>
          </a:r>
        </a:p>
      </dgm:t>
    </dgm:pt>
    <dgm:pt modelId="{0275ED88-ECC5-4096-8D81-9EBDB4545EEB}" type="parTrans" cxnId="{604B4009-E3EF-4DCD-90F4-B48C87B0EC05}">
      <dgm:prSet/>
      <dgm:spPr/>
      <dgm:t>
        <a:bodyPr/>
        <a:lstStyle/>
        <a:p>
          <a:endParaRPr lang="en-US"/>
        </a:p>
      </dgm:t>
    </dgm:pt>
    <dgm:pt modelId="{B4B80D22-E264-448C-81FC-CB24FED5E82F}" type="sibTrans" cxnId="{604B4009-E3EF-4DCD-90F4-B48C87B0EC05}">
      <dgm:prSet/>
      <dgm:spPr/>
      <dgm:t>
        <a:bodyPr/>
        <a:lstStyle/>
        <a:p>
          <a:endParaRPr lang="en-US"/>
        </a:p>
      </dgm:t>
    </dgm:pt>
    <dgm:pt modelId="{019DE9AF-BA28-4F0E-AA47-FB0F300885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2. Before creating Index</a:t>
          </a:r>
          <a:br>
            <a:rPr lang="en-IN" b="1"/>
          </a:br>
          <a:r>
            <a:rPr lang="en-IN" b="1"/>
            <a:t>		Stage : “COLLSCAN”</a:t>
          </a:r>
        </a:p>
      </dgm:t>
    </dgm:pt>
    <dgm:pt modelId="{DC062B80-AA4A-4D65-9C5C-0ACFD693F466}" type="parTrans" cxnId="{332F66D5-ED82-4533-AB0F-873495A47F38}">
      <dgm:prSet/>
      <dgm:spPr/>
      <dgm:t>
        <a:bodyPr/>
        <a:lstStyle/>
        <a:p>
          <a:endParaRPr lang="en-US"/>
        </a:p>
      </dgm:t>
    </dgm:pt>
    <dgm:pt modelId="{EC67E10D-0237-40FE-9589-D57D14DF9DC0}" type="sibTrans" cxnId="{332F66D5-ED82-4533-AB0F-873495A47F38}">
      <dgm:prSet/>
      <dgm:spPr/>
      <dgm:t>
        <a:bodyPr/>
        <a:lstStyle/>
        <a:p>
          <a:endParaRPr lang="en-US"/>
        </a:p>
      </dgm:t>
    </dgm:pt>
    <dgm:pt modelId="{179A3941-F2B0-4E3C-84B5-D143CB12A3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3. Before creating Index</a:t>
          </a:r>
          <a:br>
            <a:rPr lang="en-IN" b="1" dirty="0"/>
          </a:br>
          <a:r>
            <a:rPr lang="en-IN" b="1" dirty="0"/>
            <a:t>		</a:t>
          </a:r>
          <a:r>
            <a:rPr lang="en-IN" b="1" dirty="0" err="1"/>
            <a:t>executionTimeMills</a:t>
          </a:r>
          <a:r>
            <a:rPr lang="en-IN" b="1" dirty="0"/>
            <a:t>: 8</a:t>
          </a:r>
        </a:p>
      </dgm:t>
    </dgm:pt>
    <dgm:pt modelId="{951EDCE1-9269-460B-BBAB-AB59672C8A92}" type="parTrans" cxnId="{A2B5F2C8-E9DD-44EB-A61C-AF1AD33B613B}">
      <dgm:prSet/>
      <dgm:spPr/>
      <dgm:t>
        <a:bodyPr/>
        <a:lstStyle/>
        <a:p>
          <a:endParaRPr lang="en-US"/>
        </a:p>
      </dgm:t>
    </dgm:pt>
    <dgm:pt modelId="{8DF7352D-BAF6-44E9-A723-2025C18A10B9}" type="sibTrans" cxnId="{A2B5F2C8-E9DD-44EB-A61C-AF1AD33B613B}">
      <dgm:prSet/>
      <dgm:spPr/>
      <dgm:t>
        <a:bodyPr/>
        <a:lstStyle/>
        <a:p>
          <a:endParaRPr lang="en-US"/>
        </a:p>
      </dgm:t>
    </dgm:pt>
    <dgm:pt modelId="{631744D8-81D8-42BC-9F98-746C971812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4. Create Index</a:t>
          </a:r>
        </a:p>
      </dgm:t>
    </dgm:pt>
    <dgm:pt modelId="{E4124C39-B60B-4AD0-9C4E-83EE2AB53F4B}" type="parTrans" cxnId="{AB0E6629-754E-4D69-AF5A-B174C8D49CF3}">
      <dgm:prSet/>
      <dgm:spPr/>
      <dgm:t>
        <a:bodyPr/>
        <a:lstStyle/>
        <a:p>
          <a:endParaRPr lang="en-US"/>
        </a:p>
      </dgm:t>
    </dgm:pt>
    <dgm:pt modelId="{0AA5FB0D-D858-4A4C-9368-3CA3A2D85592}" type="sibTrans" cxnId="{AB0E6629-754E-4D69-AF5A-B174C8D49CF3}">
      <dgm:prSet/>
      <dgm:spPr/>
      <dgm:t>
        <a:bodyPr/>
        <a:lstStyle/>
        <a:p>
          <a:endParaRPr lang="en-US"/>
        </a:p>
      </dgm:t>
    </dgm:pt>
    <dgm:pt modelId="{E10DA010-52FC-4C6E-89A1-2A4A77CB59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5. After creating Index</a:t>
          </a:r>
          <a:br>
            <a:rPr lang="en-IN" b="1"/>
          </a:br>
          <a:r>
            <a:rPr lang="en-IN" b="1"/>
            <a:t>		Stage : “INXSCAN”</a:t>
          </a:r>
        </a:p>
      </dgm:t>
    </dgm:pt>
    <dgm:pt modelId="{D525BE18-1D3C-4B58-95F5-3D6457BB90DF}" type="parTrans" cxnId="{14032270-CB1F-4CF9-BC98-51768116D858}">
      <dgm:prSet/>
      <dgm:spPr/>
      <dgm:t>
        <a:bodyPr/>
        <a:lstStyle/>
        <a:p>
          <a:endParaRPr lang="en-US"/>
        </a:p>
      </dgm:t>
    </dgm:pt>
    <dgm:pt modelId="{974F0E90-406E-4319-8A80-97259681021F}" type="sibTrans" cxnId="{14032270-CB1F-4CF9-BC98-51768116D858}">
      <dgm:prSet/>
      <dgm:spPr/>
      <dgm:t>
        <a:bodyPr/>
        <a:lstStyle/>
        <a:p>
          <a:endParaRPr lang="en-US"/>
        </a:p>
      </dgm:t>
    </dgm:pt>
    <dgm:pt modelId="{CC21234A-00CD-456D-8C69-A881BD654D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6 After creating Index</a:t>
          </a:r>
          <a:br>
            <a:rPr lang="en-IN" b="1"/>
          </a:br>
          <a:r>
            <a:rPr lang="en-IN" b="1"/>
            <a:t>		executionTimeMills: 10</a:t>
          </a:r>
        </a:p>
      </dgm:t>
    </dgm:pt>
    <dgm:pt modelId="{710E1993-7712-4128-9938-CA13F7AE2B54}" type="parTrans" cxnId="{0CD2235E-FCBD-4466-993E-2DAC6C1DF13F}">
      <dgm:prSet/>
      <dgm:spPr/>
      <dgm:t>
        <a:bodyPr/>
        <a:lstStyle/>
        <a:p>
          <a:endParaRPr lang="en-US"/>
        </a:p>
      </dgm:t>
    </dgm:pt>
    <dgm:pt modelId="{C0BCB211-EDFE-4B64-ACDA-16B2573935AB}" type="sibTrans" cxnId="{0CD2235E-FCBD-4466-993E-2DAC6C1DF13F}">
      <dgm:prSet/>
      <dgm:spPr/>
      <dgm:t>
        <a:bodyPr/>
        <a:lstStyle/>
        <a:p>
          <a:endParaRPr lang="en-US"/>
        </a:p>
      </dgm:t>
    </dgm:pt>
    <dgm:pt modelId="{DACC1F39-2014-4674-81D8-E2CDF7DEDE0D}" type="pres">
      <dgm:prSet presAssocID="{D877B766-CBED-45F2-AD12-7363C69F1AE9}" presName="root" presStyleCnt="0">
        <dgm:presLayoutVars>
          <dgm:dir/>
          <dgm:resizeHandles val="exact"/>
        </dgm:presLayoutVars>
      </dgm:prSet>
      <dgm:spPr/>
    </dgm:pt>
    <dgm:pt modelId="{335830A0-BD52-4E5B-A37B-4746B2EF392D}" type="pres">
      <dgm:prSet presAssocID="{059AD46E-ABB9-420A-B777-EE8568C9C4D2}" presName="compNode" presStyleCnt="0"/>
      <dgm:spPr/>
    </dgm:pt>
    <dgm:pt modelId="{9E45CE80-88A6-4503-A416-08FF974D9D34}" type="pres">
      <dgm:prSet presAssocID="{059AD46E-ABB9-420A-B777-EE8568C9C4D2}" presName="iconBgRect" presStyleLbl="bgShp" presStyleIdx="0" presStyleCnt="6"/>
      <dgm:spPr/>
    </dgm:pt>
    <dgm:pt modelId="{103F255B-7347-4DD3-8F65-4272DF7743C8}" type="pres">
      <dgm:prSet presAssocID="{059AD46E-ABB9-420A-B777-EE8568C9C4D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F0A1E8-5FD7-4BE6-BC94-016F9E99C8DD}" type="pres">
      <dgm:prSet presAssocID="{059AD46E-ABB9-420A-B777-EE8568C9C4D2}" presName="spaceRect" presStyleCnt="0"/>
      <dgm:spPr/>
    </dgm:pt>
    <dgm:pt modelId="{79000C5D-396E-4BDA-B948-47D9A51D7BEE}" type="pres">
      <dgm:prSet presAssocID="{059AD46E-ABB9-420A-B777-EE8568C9C4D2}" presName="textRect" presStyleLbl="revTx" presStyleIdx="0" presStyleCnt="6">
        <dgm:presLayoutVars>
          <dgm:chMax val="1"/>
          <dgm:chPref val="1"/>
        </dgm:presLayoutVars>
      </dgm:prSet>
      <dgm:spPr/>
    </dgm:pt>
    <dgm:pt modelId="{DC89D848-17B1-4FA9-B281-C5258DDFF0CB}" type="pres">
      <dgm:prSet presAssocID="{B4B80D22-E264-448C-81FC-CB24FED5E82F}" presName="sibTrans" presStyleCnt="0"/>
      <dgm:spPr/>
    </dgm:pt>
    <dgm:pt modelId="{A6AB8CC6-3773-4770-A31B-4CAC55E7902A}" type="pres">
      <dgm:prSet presAssocID="{019DE9AF-BA28-4F0E-AA47-FB0F30088506}" presName="compNode" presStyleCnt="0"/>
      <dgm:spPr/>
    </dgm:pt>
    <dgm:pt modelId="{4FD7CF8E-9984-4CBC-AA68-2B0FE84441F0}" type="pres">
      <dgm:prSet presAssocID="{019DE9AF-BA28-4F0E-AA47-FB0F30088506}" presName="iconBgRect" presStyleLbl="bgShp" presStyleIdx="1" presStyleCnt="6"/>
      <dgm:spPr/>
    </dgm:pt>
    <dgm:pt modelId="{3D2FDBAA-4282-48B2-8A84-AE6A48F5742C}" type="pres">
      <dgm:prSet presAssocID="{019DE9AF-BA28-4F0E-AA47-FB0F3008850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6343F55-118D-4174-9010-965F69349434}" type="pres">
      <dgm:prSet presAssocID="{019DE9AF-BA28-4F0E-AA47-FB0F30088506}" presName="spaceRect" presStyleCnt="0"/>
      <dgm:spPr/>
    </dgm:pt>
    <dgm:pt modelId="{145BD1C5-279D-41B1-BE72-C581FC294194}" type="pres">
      <dgm:prSet presAssocID="{019DE9AF-BA28-4F0E-AA47-FB0F30088506}" presName="textRect" presStyleLbl="revTx" presStyleIdx="1" presStyleCnt="6">
        <dgm:presLayoutVars>
          <dgm:chMax val="1"/>
          <dgm:chPref val="1"/>
        </dgm:presLayoutVars>
      </dgm:prSet>
      <dgm:spPr/>
    </dgm:pt>
    <dgm:pt modelId="{14BEF9EF-C951-430C-AE2D-4FC0915A6D7D}" type="pres">
      <dgm:prSet presAssocID="{EC67E10D-0237-40FE-9589-D57D14DF9DC0}" presName="sibTrans" presStyleCnt="0"/>
      <dgm:spPr/>
    </dgm:pt>
    <dgm:pt modelId="{F8F60B8B-48CA-498C-90CF-7B8861EEC156}" type="pres">
      <dgm:prSet presAssocID="{179A3941-F2B0-4E3C-84B5-D143CB12A325}" presName="compNode" presStyleCnt="0"/>
      <dgm:spPr/>
    </dgm:pt>
    <dgm:pt modelId="{DB8EB5E2-B419-464C-921F-326281BA2050}" type="pres">
      <dgm:prSet presAssocID="{179A3941-F2B0-4E3C-84B5-D143CB12A325}" presName="iconBgRect" presStyleLbl="bgShp" presStyleIdx="2" presStyleCnt="6"/>
      <dgm:spPr/>
    </dgm:pt>
    <dgm:pt modelId="{9AC8ADEE-659C-474B-AC8B-4B2FCFB36C69}" type="pres">
      <dgm:prSet presAssocID="{179A3941-F2B0-4E3C-84B5-D143CB12A3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F5850A3-48BD-4B3C-BF72-9990A9617621}" type="pres">
      <dgm:prSet presAssocID="{179A3941-F2B0-4E3C-84B5-D143CB12A325}" presName="spaceRect" presStyleCnt="0"/>
      <dgm:spPr/>
    </dgm:pt>
    <dgm:pt modelId="{04D7ED48-7308-4E69-90FA-E2A7E3EA536A}" type="pres">
      <dgm:prSet presAssocID="{179A3941-F2B0-4E3C-84B5-D143CB12A325}" presName="textRect" presStyleLbl="revTx" presStyleIdx="2" presStyleCnt="6">
        <dgm:presLayoutVars>
          <dgm:chMax val="1"/>
          <dgm:chPref val="1"/>
        </dgm:presLayoutVars>
      </dgm:prSet>
      <dgm:spPr/>
    </dgm:pt>
    <dgm:pt modelId="{54C54BFD-CD64-42BB-8FC6-D892D98AC437}" type="pres">
      <dgm:prSet presAssocID="{8DF7352D-BAF6-44E9-A723-2025C18A10B9}" presName="sibTrans" presStyleCnt="0"/>
      <dgm:spPr/>
    </dgm:pt>
    <dgm:pt modelId="{0C98AA43-6600-44F6-A217-7FFC926C2668}" type="pres">
      <dgm:prSet presAssocID="{631744D8-81D8-42BC-9F98-746C97181269}" presName="compNode" presStyleCnt="0"/>
      <dgm:spPr/>
    </dgm:pt>
    <dgm:pt modelId="{1F53BA37-D0BD-4D77-A693-D128B3953E79}" type="pres">
      <dgm:prSet presAssocID="{631744D8-81D8-42BC-9F98-746C97181269}" presName="iconBgRect" presStyleLbl="bgShp" presStyleIdx="3" presStyleCnt="6"/>
      <dgm:spPr/>
    </dgm:pt>
    <dgm:pt modelId="{F4EC4CB3-4B1E-4080-9338-52C2DA3C5F45}" type="pres">
      <dgm:prSet presAssocID="{631744D8-81D8-42BC-9F98-746C971812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16F15A0-34F7-4ACD-A316-B20A00A75EF4}" type="pres">
      <dgm:prSet presAssocID="{631744D8-81D8-42BC-9F98-746C97181269}" presName="spaceRect" presStyleCnt="0"/>
      <dgm:spPr/>
    </dgm:pt>
    <dgm:pt modelId="{5F27E258-A1CE-40FE-B18B-1C1B9391546D}" type="pres">
      <dgm:prSet presAssocID="{631744D8-81D8-42BC-9F98-746C97181269}" presName="textRect" presStyleLbl="revTx" presStyleIdx="3" presStyleCnt="6">
        <dgm:presLayoutVars>
          <dgm:chMax val="1"/>
          <dgm:chPref val="1"/>
        </dgm:presLayoutVars>
      </dgm:prSet>
      <dgm:spPr/>
    </dgm:pt>
    <dgm:pt modelId="{B2BB8D8D-DEA6-4C05-921A-D6D9569B1FD5}" type="pres">
      <dgm:prSet presAssocID="{0AA5FB0D-D858-4A4C-9368-3CA3A2D85592}" presName="sibTrans" presStyleCnt="0"/>
      <dgm:spPr/>
    </dgm:pt>
    <dgm:pt modelId="{D3E5BC4D-568E-46B5-B552-626A463B0F8B}" type="pres">
      <dgm:prSet presAssocID="{E10DA010-52FC-4C6E-89A1-2A4A77CB595B}" presName="compNode" presStyleCnt="0"/>
      <dgm:spPr/>
    </dgm:pt>
    <dgm:pt modelId="{0DA20A7B-9195-4C55-8625-045628EFE6F7}" type="pres">
      <dgm:prSet presAssocID="{E10DA010-52FC-4C6E-89A1-2A4A77CB595B}" presName="iconBgRect" presStyleLbl="bgShp" presStyleIdx="4" presStyleCnt="6"/>
      <dgm:spPr/>
    </dgm:pt>
    <dgm:pt modelId="{04D05749-D6D8-4D4E-96ED-758B4AD434B0}" type="pres">
      <dgm:prSet presAssocID="{E10DA010-52FC-4C6E-89A1-2A4A77CB595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3203669B-D6BC-426D-8FDA-C21C45C0516A}" type="pres">
      <dgm:prSet presAssocID="{E10DA010-52FC-4C6E-89A1-2A4A77CB595B}" presName="spaceRect" presStyleCnt="0"/>
      <dgm:spPr/>
    </dgm:pt>
    <dgm:pt modelId="{DF711018-F915-4543-8C8C-E6E3E6F52BFB}" type="pres">
      <dgm:prSet presAssocID="{E10DA010-52FC-4C6E-89A1-2A4A77CB595B}" presName="textRect" presStyleLbl="revTx" presStyleIdx="4" presStyleCnt="6">
        <dgm:presLayoutVars>
          <dgm:chMax val="1"/>
          <dgm:chPref val="1"/>
        </dgm:presLayoutVars>
      </dgm:prSet>
      <dgm:spPr/>
    </dgm:pt>
    <dgm:pt modelId="{B1593A2B-DF7B-4E4E-9FF4-6A9F98D22580}" type="pres">
      <dgm:prSet presAssocID="{974F0E90-406E-4319-8A80-97259681021F}" presName="sibTrans" presStyleCnt="0"/>
      <dgm:spPr/>
    </dgm:pt>
    <dgm:pt modelId="{988C4DCE-2182-4B74-8CB7-1F2CB84B84AB}" type="pres">
      <dgm:prSet presAssocID="{CC21234A-00CD-456D-8C69-A881BD654D52}" presName="compNode" presStyleCnt="0"/>
      <dgm:spPr/>
    </dgm:pt>
    <dgm:pt modelId="{6C697D53-E487-4F8A-A9DA-D54F2605AB68}" type="pres">
      <dgm:prSet presAssocID="{CC21234A-00CD-456D-8C69-A881BD654D52}" presName="iconBgRect" presStyleLbl="bgShp" presStyleIdx="5" presStyleCnt="6"/>
      <dgm:spPr/>
    </dgm:pt>
    <dgm:pt modelId="{970D9668-D511-495F-98E2-428170D8F1A9}" type="pres">
      <dgm:prSet presAssocID="{CC21234A-00CD-456D-8C69-A881BD654D5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B23788-3931-4A85-ABAD-20122AA4008F}" type="pres">
      <dgm:prSet presAssocID="{CC21234A-00CD-456D-8C69-A881BD654D52}" presName="spaceRect" presStyleCnt="0"/>
      <dgm:spPr/>
    </dgm:pt>
    <dgm:pt modelId="{FEFA50CB-A8F0-4A13-A65C-6E29C5BC281F}" type="pres">
      <dgm:prSet presAssocID="{CC21234A-00CD-456D-8C69-A881BD654D5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04B4009-E3EF-4DCD-90F4-B48C87B0EC05}" srcId="{D877B766-CBED-45F2-AD12-7363C69F1AE9}" destId="{059AD46E-ABB9-420A-B777-EE8568C9C4D2}" srcOrd="0" destOrd="0" parTransId="{0275ED88-ECC5-4096-8D81-9EBDB4545EEB}" sibTransId="{B4B80D22-E264-448C-81FC-CB24FED5E82F}"/>
    <dgm:cxn modelId="{2CAF3A10-B61F-4CB9-B1D5-0F8344DBB078}" type="presOf" srcId="{631744D8-81D8-42BC-9F98-746C97181269}" destId="{5F27E258-A1CE-40FE-B18B-1C1B9391546D}" srcOrd="0" destOrd="0" presId="urn:microsoft.com/office/officeart/2018/5/layout/IconCircleLabelList"/>
    <dgm:cxn modelId="{AB0E6629-754E-4D69-AF5A-B174C8D49CF3}" srcId="{D877B766-CBED-45F2-AD12-7363C69F1AE9}" destId="{631744D8-81D8-42BC-9F98-746C97181269}" srcOrd="3" destOrd="0" parTransId="{E4124C39-B60B-4AD0-9C4E-83EE2AB53F4B}" sibTransId="{0AA5FB0D-D858-4A4C-9368-3CA3A2D85592}"/>
    <dgm:cxn modelId="{0CD2235E-FCBD-4466-993E-2DAC6C1DF13F}" srcId="{D877B766-CBED-45F2-AD12-7363C69F1AE9}" destId="{CC21234A-00CD-456D-8C69-A881BD654D52}" srcOrd="5" destOrd="0" parTransId="{710E1993-7712-4128-9938-CA13F7AE2B54}" sibTransId="{C0BCB211-EDFE-4B64-ACDA-16B2573935AB}"/>
    <dgm:cxn modelId="{ABDE935F-E897-4832-B991-0002E9A7E60E}" type="presOf" srcId="{059AD46E-ABB9-420A-B777-EE8568C9C4D2}" destId="{79000C5D-396E-4BDA-B948-47D9A51D7BEE}" srcOrd="0" destOrd="0" presId="urn:microsoft.com/office/officeart/2018/5/layout/IconCircleLabelList"/>
    <dgm:cxn modelId="{14032270-CB1F-4CF9-BC98-51768116D858}" srcId="{D877B766-CBED-45F2-AD12-7363C69F1AE9}" destId="{E10DA010-52FC-4C6E-89A1-2A4A77CB595B}" srcOrd="4" destOrd="0" parTransId="{D525BE18-1D3C-4B58-95F5-3D6457BB90DF}" sibTransId="{974F0E90-406E-4319-8A80-97259681021F}"/>
    <dgm:cxn modelId="{C15DDB53-DBD8-4C09-853F-81FAF9504F97}" type="presOf" srcId="{E10DA010-52FC-4C6E-89A1-2A4A77CB595B}" destId="{DF711018-F915-4543-8C8C-E6E3E6F52BFB}" srcOrd="0" destOrd="0" presId="urn:microsoft.com/office/officeart/2018/5/layout/IconCircleLabelList"/>
    <dgm:cxn modelId="{695ECA93-DC89-4FEA-9251-337BE61C19F8}" type="presOf" srcId="{D877B766-CBED-45F2-AD12-7363C69F1AE9}" destId="{DACC1F39-2014-4674-81D8-E2CDF7DEDE0D}" srcOrd="0" destOrd="0" presId="urn:microsoft.com/office/officeart/2018/5/layout/IconCircleLabelList"/>
    <dgm:cxn modelId="{995B3AAF-8EEA-45BF-8228-7CC52EC7C722}" type="presOf" srcId="{CC21234A-00CD-456D-8C69-A881BD654D52}" destId="{FEFA50CB-A8F0-4A13-A65C-6E29C5BC281F}" srcOrd="0" destOrd="0" presId="urn:microsoft.com/office/officeart/2018/5/layout/IconCircleLabelList"/>
    <dgm:cxn modelId="{A2B5F2C8-E9DD-44EB-A61C-AF1AD33B613B}" srcId="{D877B766-CBED-45F2-AD12-7363C69F1AE9}" destId="{179A3941-F2B0-4E3C-84B5-D143CB12A325}" srcOrd="2" destOrd="0" parTransId="{951EDCE1-9269-460B-BBAB-AB59672C8A92}" sibTransId="{8DF7352D-BAF6-44E9-A723-2025C18A10B9}"/>
    <dgm:cxn modelId="{507667CE-2BE3-49F4-A6C3-88492ACA587D}" type="presOf" srcId="{019DE9AF-BA28-4F0E-AA47-FB0F30088506}" destId="{145BD1C5-279D-41B1-BE72-C581FC294194}" srcOrd="0" destOrd="0" presId="urn:microsoft.com/office/officeart/2018/5/layout/IconCircleLabelList"/>
    <dgm:cxn modelId="{332F66D5-ED82-4533-AB0F-873495A47F38}" srcId="{D877B766-CBED-45F2-AD12-7363C69F1AE9}" destId="{019DE9AF-BA28-4F0E-AA47-FB0F30088506}" srcOrd="1" destOrd="0" parTransId="{DC062B80-AA4A-4D65-9C5C-0ACFD693F466}" sibTransId="{EC67E10D-0237-40FE-9589-D57D14DF9DC0}"/>
    <dgm:cxn modelId="{63A1ECE1-EC63-4DF2-B20C-843F801CAD60}" type="presOf" srcId="{179A3941-F2B0-4E3C-84B5-D143CB12A325}" destId="{04D7ED48-7308-4E69-90FA-E2A7E3EA536A}" srcOrd="0" destOrd="0" presId="urn:microsoft.com/office/officeart/2018/5/layout/IconCircleLabelList"/>
    <dgm:cxn modelId="{7B38E5CE-D6A3-44EA-8CD5-68FE5F019A66}" type="presParOf" srcId="{DACC1F39-2014-4674-81D8-E2CDF7DEDE0D}" destId="{335830A0-BD52-4E5B-A37B-4746B2EF392D}" srcOrd="0" destOrd="0" presId="urn:microsoft.com/office/officeart/2018/5/layout/IconCircleLabelList"/>
    <dgm:cxn modelId="{D747ADAE-0BDE-4E12-866E-077E52A260D5}" type="presParOf" srcId="{335830A0-BD52-4E5B-A37B-4746B2EF392D}" destId="{9E45CE80-88A6-4503-A416-08FF974D9D34}" srcOrd="0" destOrd="0" presId="urn:microsoft.com/office/officeart/2018/5/layout/IconCircleLabelList"/>
    <dgm:cxn modelId="{E98ECE7B-DCD5-4DDF-A1AA-52309C8D3281}" type="presParOf" srcId="{335830A0-BD52-4E5B-A37B-4746B2EF392D}" destId="{103F255B-7347-4DD3-8F65-4272DF7743C8}" srcOrd="1" destOrd="0" presId="urn:microsoft.com/office/officeart/2018/5/layout/IconCircleLabelList"/>
    <dgm:cxn modelId="{D60F423A-CB7F-4782-B712-AA44268F95EE}" type="presParOf" srcId="{335830A0-BD52-4E5B-A37B-4746B2EF392D}" destId="{E7F0A1E8-5FD7-4BE6-BC94-016F9E99C8DD}" srcOrd="2" destOrd="0" presId="urn:microsoft.com/office/officeart/2018/5/layout/IconCircleLabelList"/>
    <dgm:cxn modelId="{FF674DBA-363F-49CE-914C-3CD851060A0C}" type="presParOf" srcId="{335830A0-BD52-4E5B-A37B-4746B2EF392D}" destId="{79000C5D-396E-4BDA-B948-47D9A51D7BEE}" srcOrd="3" destOrd="0" presId="urn:microsoft.com/office/officeart/2018/5/layout/IconCircleLabelList"/>
    <dgm:cxn modelId="{914BC5D0-5A7A-4C83-BC5B-19D91646601A}" type="presParOf" srcId="{DACC1F39-2014-4674-81D8-E2CDF7DEDE0D}" destId="{DC89D848-17B1-4FA9-B281-C5258DDFF0CB}" srcOrd="1" destOrd="0" presId="urn:microsoft.com/office/officeart/2018/5/layout/IconCircleLabelList"/>
    <dgm:cxn modelId="{C4AB36FC-C4CD-4702-A6C6-E3DD72275427}" type="presParOf" srcId="{DACC1F39-2014-4674-81D8-E2CDF7DEDE0D}" destId="{A6AB8CC6-3773-4770-A31B-4CAC55E7902A}" srcOrd="2" destOrd="0" presId="urn:microsoft.com/office/officeart/2018/5/layout/IconCircleLabelList"/>
    <dgm:cxn modelId="{2A0B8408-44DB-47C3-9AEA-8168ED436BB5}" type="presParOf" srcId="{A6AB8CC6-3773-4770-A31B-4CAC55E7902A}" destId="{4FD7CF8E-9984-4CBC-AA68-2B0FE84441F0}" srcOrd="0" destOrd="0" presId="urn:microsoft.com/office/officeart/2018/5/layout/IconCircleLabelList"/>
    <dgm:cxn modelId="{366CF678-D482-4EED-9DAA-08974DE22F8F}" type="presParOf" srcId="{A6AB8CC6-3773-4770-A31B-4CAC55E7902A}" destId="{3D2FDBAA-4282-48B2-8A84-AE6A48F5742C}" srcOrd="1" destOrd="0" presId="urn:microsoft.com/office/officeart/2018/5/layout/IconCircleLabelList"/>
    <dgm:cxn modelId="{AC2B923D-25F4-4231-80B7-161050F118F6}" type="presParOf" srcId="{A6AB8CC6-3773-4770-A31B-4CAC55E7902A}" destId="{86343F55-118D-4174-9010-965F69349434}" srcOrd="2" destOrd="0" presId="urn:microsoft.com/office/officeart/2018/5/layout/IconCircleLabelList"/>
    <dgm:cxn modelId="{7C44EA62-7BC4-41AB-BAF5-8539017B8907}" type="presParOf" srcId="{A6AB8CC6-3773-4770-A31B-4CAC55E7902A}" destId="{145BD1C5-279D-41B1-BE72-C581FC294194}" srcOrd="3" destOrd="0" presId="urn:microsoft.com/office/officeart/2018/5/layout/IconCircleLabelList"/>
    <dgm:cxn modelId="{2FEC43BF-C33A-4CAB-8DF7-55E61703CB6B}" type="presParOf" srcId="{DACC1F39-2014-4674-81D8-E2CDF7DEDE0D}" destId="{14BEF9EF-C951-430C-AE2D-4FC0915A6D7D}" srcOrd="3" destOrd="0" presId="urn:microsoft.com/office/officeart/2018/5/layout/IconCircleLabelList"/>
    <dgm:cxn modelId="{C18671E6-2BF8-4375-9924-139400D4709C}" type="presParOf" srcId="{DACC1F39-2014-4674-81D8-E2CDF7DEDE0D}" destId="{F8F60B8B-48CA-498C-90CF-7B8861EEC156}" srcOrd="4" destOrd="0" presId="urn:microsoft.com/office/officeart/2018/5/layout/IconCircleLabelList"/>
    <dgm:cxn modelId="{8413648A-546B-49C6-AB7D-05EBA9EDBAF2}" type="presParOf" srcId="{F8F60B8B-48CA-498C-90CF-7B8861EEC156}" destId="{DB8EB5E2-B419-464C-921F-326281BA2050}" srcOrd="0" destOrd="0" presId="urn:microsoft.com/office/officeart/2018/5/layout/IconCircleLabelList"/>
    <dgm:cxn modelId="{9E80DF58-A5E3-4317-BD45-4CDE7E5CAEFC}" type="presParOf" srcId="{F8F60B8B-48CA-498C-90CF-7B8861EEC156}" destId="{9AC8ADEE-659C-474B-AC8B-4B2FCFB36C69}" srcOrd="1" destOrd="0" presId="urn:microsoft.com/office/officeart/2018/5/layout/IconCircleLabelList"/>
    <dgm:cxn modelId="{FE7D95CC-4670-499C-8B11-FFC350AE1454}" type="presParOf" srcId="{F8F60B8B-48CA-498C-90CF-7B8861EEC156}" destId="{0F5850A3-48BD-4B3C-BF72-9990A9617621}" srcOrd="2" destOrd="0" presId="urn:microsoft.com/office/officeart/2018/5/layout/IconCircleLabelList"/>
    <dgm:cxn modelId="{CDE3C566-7690-4A09-BB14-602AC1DAE377}" type="presParOf" srcId="{F8F60B8B-48CA-498C-90CF-7B8861EEC156}" destId="{04D7ED48-7308-4E69-90FA-E2A7E3EA536A}" srcOrd="3" destOrd="0" presId="urn:microsoft.com/office/officeart/2018/5/layout/IconCircleLabelList"/>
    <dgm:cxn modelId="{50628D04-22B6-434D-A6F2-5590017CDDF7}" type="presParOf" srcId="{DACC1F39-2014-4674-81D8-E2CDF7DEDE0D}" destId="{54C54BFD-CD64-42BB-8FC6-D892D98AC437}" srcOrd="5" destOrd="0" presId="urn:microsoft.com/office/officeart/2018/5/layout/IconCircleLabelList"/>
    <dgm:cxn modelId="{90D6F2DA-57DF-4046-AADB-CBA76B55A98C}" type="presParOf" srcId="{DACC1F39-2014-4674-81D8-E2CDF7DEDE0D}" destId="{0C98AA43-6600-44F6-A217-7FFC926C2668}" srcOrd="6" destOrd="0" presId="urn:microsoft.com/office/officeart/2018/5/layout/IconCircleLabelList"/>
    <dgm:cxn modelId="{5FB7F256-2C1F-4488-AAC4-2C93257AF120}" type="presParOf" srcId="{0C98AA43-6600-44F6-A217-7FFC926C2668}" destId="{1F53BA37-D0BD-4D77-A693-D128B3953E79}" srcOrd="0" destOrd="0" presId="urn:microsoft.com/office/officeart/2018/5/layout/IconCircleLabelList"/>
    <dgm:cxn modelId="{DD6E1DB4-5E52-49A1-A1EE-2738FA45304B}" type="presParOf" srcId="{0C98AA43-6600-44F6-A217-7FFC926C2668}" destId="{F4EC4CB3-4B1E-4080-9338-52C2DA3C5F45}" srcOrd="1" destOrd="0" presId="urn:microsoft.com/office/officeart/2018/5/layout/IconCircleLabelList"/>
    <dgm:cxn modelId="{6D43EFD1-F291-409F-84BE-B03B9B52A8F7}" type="presParOf" srcId="{0C98AA43-6600-44F6-A217-7FFC926C2668}" destId="{816F15A0-34F7-4ACD-A316-B20A00A75EF4}" srcOrd="2" destOrd="0" presId="urn:microsoft.com/office/officeart/2018/5/layout/IconCircleLabelList"/>
    <dgm:cxn modelId="{C06C6D8B-FA75-4FF1-98C5-54E72F4CE2EA}" type="presParOf" srcId="{0C98AA43-6600-44F6-A217-7FFC926C2668}" destId="{5F27E258-A1CE-40FE-B18B-1C1B9391546D}" srcOrd="3" destOrd="0" presId="urn:microsoft.com/office/officeart/2018/5/layout/IconCircleLabelList"/>
    <dgm:cxn modelId="{697350E6-8A56-49BB-A23A-9AB2DAC4C558}" type="presParOf" srcId="{DACC1F39-2014-4674-81D8-E2CDF7DEDE0D}" destId="{B2BB8D8D-DEA6-4C05-921A-D6D9569B1FD5}" srcOrd="7" destOrd="0" presId="urn:microsoft.com/office/officeart/2018/5/layout/IconCircleLabelList"/>
    <dgm:cxn modelId="{643A75A9-93D2-4709-A8C4-A1EB3110E08C}" type="presParOf" srcId="{DACC1F39-2014-4674-81D8-E2CDF7DEDE0D}" destId="{D3E5BC4D-568E-46B5-B552-626A463B0F8B}" srcOrd="8" destOrd="0" presId="urn:microsoft.com/office/officeart/2018/5/layout/IconCircleLabelList"/>
    <dgm:cxn modelId="{6D645762-403A-45BF-9FC3-0C81C11C1FD2}" type="presParOf" srcId="{D3E5BC4D-568E-46B5-B552-626A463B0F8B}" destId="{0DA20A7B-9195-4C55-8625-045628EFE6F7}" srcOrd="0" destOrd="0" presId="urn:microsoft.com/office/officeart/2018/5/layout/IconCircleLabelList"/>
    <dgm:cxn modelId="{2209E4D9-052B-46A4-923C-4FD5C6ED0849}" type="presParOf" srcId="{D3E5BC4D-568E-46B5-B552-626A463B0F8B}" destId="{04D05749-D6D8-4D4E-96ED-758B4AD434B0}" srcOrd="1" destOrd="0" presId="urn:microsoft.com/office/officeart/2018/5/layout/IconCircleLabelList"/>
    <dgm:cxn modelId="{CE833B85-EC0A-4033-928E-783FD2F22EA2}" type="presParOf" srcId="{D3E5BC4D-568E-46B5-B552-626A463B0F8B}" destId="{3203669B-D6BC-426D-8FDA-C21C45C0516A}" srcOrd="2" destOrd="0" presId="urn:microsoft.com/office/officeart/2018/5/layout/IconCircleLabelList"/>
    <dgm:cxn modelId="{D2B64F8B-D0CE-480B-B55E-C6FB08B40534}" type="presParOf" srcId="{D3E5BC4D-568E-46B5-B552-626A463B0F8B}" destId="{DF711018-F915-4543-8C8C-E6E3E6F52BFB}" srcOrd="3" destOrd="0" presId="urn:microsoft.com/office/officeart/2018/5/layout/IconCircleLabelList"/>
    <dgm:cxn modelId="{7B288111-AC41-499F-896E-0EBAF21A1E49}" type="presParOf" srcId="{DACC1F39-2014-4674-81D8-E2CDF7DEDE0D}" destId="{B1593A2B-DF7B-4E4E-9FF4-6A9F98D22580}" srcOrd="9" destOrd="0" presId="urn:microsoft.com/office/officeart/2018/5/layout/IconCircleLabelList"/>
    <dgm:cxn modelId="{63B85140-1339-4652-AB32-1282204C9C9C}" type="presParOf" srcId="{DACC1F39-2014-4674-81D8-E2CDF7DEDE0D}" destId="{988C4DCE-2182-4B74-8CB7-1F2CB84B84AB}" srcOrd="10" destOrd="0" presId="urn:microsoft.com/office/officeart/2018/5/layout/IconCircleLabelList"/>
    <dgm:cxn modelId="{4BEE5C81-A8A7-4F01-8420-2BC4A169CD35}" type="presParOf" srcId="{988C4DCE-2182-4B74-8CB7-1F2CB84B84AB}" destId="{6C697D53-E487-4F8A-A9DA-D54F2605AB68}" srcOrd="0" destOrd="0" presId="urn:microsoft.com/office/officeart/2018/5/layout/IconCircleLabelList"/>
    <dgm:cxn modelId="{2B9C9254-AAD0-4A87-9815-9E21D2AC3C67}" type="presParOf" srcId="{988C4DCE-2182-4B74-8CB7-1F2CB84B84AB}" destId="{970D9668-D511-495F-98E2-428170D8F1A9}" srcOrd="1" destOrd="0" presId="urn:microsoft.com/office/officeart/2018/5/layout/IconCircleLabelList"/>
    <dgm:cxn modelId="{751DFA4B-36E0-4B25-A5EA-3541E3043CCA}" type="presParOf" srcId="{988C4DCE-2182-4B74-8CB7-1F2CB84B84AB}" destId="{0FB23788-3931-4A85-ABAD-20122AA4008F}" srcOrd="2" destOrd="0" presId="urn:microsoft.com/office/officeart/2018/5/layout/IconCircleLabelList"/>
    <dgm:cxn modelId="{CEDA2093-71E6-40FA-994B-AC5EED84B0AD}" type="presParOf" srcId="{988C4DCE-2182-4B74-8CB7-1F2CB84B84AB}" destId="{FEFA50CB-A8F0-4A13-A65C-6E29C5BC28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CE80-88A6-4503-A416-08FF974D9D34}">
      <dsp:nvSpPr>
        <dsp:cNvPr id="0" name=""/>
        <dsp:cNvSpPr/>
      </dsp:nvSpPr>
      <dsp:spPr>
        <a:xfrm>
          <a:off x="258819" y="986197"/>
          <a:ext cx="796693" cy="796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F255B-7347-4DD3-8F65-4272DF7743C8}">
      <dsp:nvSpPr>
        <dsp:cNvPr id="0" name=""/>
        <dsp:cNvSpPr/>
      </dsp:nvSpPr>
      <dsp:spPr>
        <a:xfrm>
          <a:off x="428606" y="1155984"/>
          <a:ext cx="457119" cy="457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00C5D-396E-4BDA-B948-47D9A51D7BEE}">
      <dsp:nvSpPr>
        <dsp:cNvPr id="0" name=""/>
        <dsp:cNvSpPr/>
      </dsp:nvSpPr>
      <dsp:spPr>
        <a:xfrm>
          <a:off x="4139" y="2031041"/>
          <a:ext cx="1306054" cy="63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1. Indexes</a:t>
          </a:r>
        </a:p>
      </dsp:txBody>
      <dsp:txXfrm>
        <a:off x="4139" y="2031041"/>
        <a:ext cx="1306054" cy="636701"/>
      </dsp:txXfrm>
    </dsp:sp>
    <dsp:sp modelId="{4FD7CF8E-9984-4CBC-AA68-2B0FE84441F0}">
      <dsp:nvSpPr>
        <dsp:cNvPr id="0" name=""/>
        <dsp:cNvSpPr/>
      </dsp:nvSpPr>
      <dsp:spPr>
        <a:xfrm>
          <a:off x="1793433" y="986197"/>
          <a:ext cx="796693" cy="796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FDBAA-4282-48B2-8A84-AE6A48F5742C}">
      <dsp:nvSpPr>
        <dsp:cNvPr id="0" name=""/>
        <dsp:cNvSpPr/>
      </dsp:nvSpPr>
      <dsp:spPr>
        <a:xfrm>
          <a:off x="1963221" y="1155984"/>
          <a:ext cx="457119" cy="457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BD1C5-279D-41B1-BE72-C581FC294194}">
      <dsp:nvSpPr>
        <dsp:cNvPr id="0" name=""/>
        <dsp:cNvSpPr/>
      </dsp:nvSpPr>
      <dsp:spPr>
        <a:xfrm>
          <a:off x="1538753" y="2031041"/>
          <a:ext cx="1306054" cy="63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2. Before creating Index</a:t>
          </a:r>
          <a:br>
            <a:rPr lang="en-IN" sz="1100" b="1" kern="1200"/>
          </a:br>
          <a:r>
            <a:rPr lang="en-IN" sz="1100" b="1" kern="1200"/>
            <a:t>		Stage : “COLLSCAN”</a:t>
          </a:r>
        </a:p>
      </dsp:txBody>
      <dsp:txXfrm>
        <a:off x="1538753" y="2031041"/>
        <a:ext cx="1306054" cy="636701"/>
      </dsp:txXfrm>
    </dsp:sp>
    <dsp:sp modelId="{DB8EB5E2-B419-464C-921F-326281BA2050}">
      <dsp:nvSpPr>
        <dsp:cNvPr id="0" name=""/>
        <dsp:cNvSpPr/>
      </dsp:nvSpPr>
      <dsp:spPr>
        <a:xfrm>
          <a:off x="3328048" y="986197"/>
          <a:ext cx="796693" cy="7966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8ADEE-659C-474B-AC8B-4B2FCFB36C69}">
      <dsp:nvSpPr>
        <dsp:cNvPr id="0" name=""/>
        <dsp:cNvSpPr/>
      </dsp:nvSpPr>
      <dsp:spPr>
        <a:xfrm>
          <a:off x="3497835" y="1155984"/>
          <a:ext cx="457119" cy="457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7ED48-7308-4E69-90FA-E2A7E3EA536A}">
      <dsp:nvSpPr>
        <dsp:cNvPr id="0" name=""/>
        <dsp:cNvSpPr/>
      </dsp:nvSpPr>
      <dsp:spPr>
        <a:xfrm>
          <a:off x="3073367" y="2031041"/>
          <a:ext cx="1306054" cy="63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 dirty="0"/>
            <a:t>3. Before creating Index</a:t>
          </a:r>
          <a:br>
            <a:rPr lang="en-IN" sz="1100" b="1" kern="1200" dirty="0"/>
          </a:br>
          <a:r>
            <a:rPr lang="en-IN" sz="1100" b="1" kern="1200" dirty="0"/>
            <a:t>		</a:t>
          </a:r>
          <a:r>
            <a:rPr lang="en-IN" sz="1100" b="1" kern="1200" dirty="0" err="1"/>
            <a:t>executionTimeMills</a:t>
          </a:r>
          <a:r>
            <a:rPr lang="en-IN" sz="1100" b="1" kern="1200" dirty="0"/>
            <a:t>: 8</a:t>
          </a:r>
        </a:p>
      </dsp:txBody>
      <dsp:txXfrm>
        <a:off x="3073367" y="2031041"/>
        <a:ext cx="1306054" cy="636701"/>
      </dsp:txXfrm>
    </dsp:sp>
    <dsp:sp modelId="{1F53BA37-D0BD-4D77-A693-D128B3953E79}">
      <dsp:nvSpPr>
        <dsp:cNvPr id="0" name=""/>
        <dsp:cNvSpPr/>
      </dsp:nvSpPr>
      <dsp:spPr>
        <a:xfrm>
          <a:off x="4862662" y="986197"/>
          <a:ext cx="796693" cy="7966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C4CB3-4B1E-4080-9338-52C2DA3C5F45}">
      <dsp:nvSpPr>
        <dsp:cNvPr id="0" name=""/>
        <dsp:cNvSpPr/>
      </dsp:nvSpPr>
      <dsp:spPr>
        <a:xfrm>
          <a:off x="5032449" y="1155984"/>
          <a:ext cx="457119" cy="457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7E258-A1CE-40FE-B18B-1C1B9391546D}">
      <dsp:nvSpPr>
        <dsp:cNvPr id="0" name=""/>
        <dsp:cNvSpPr/>
      </dsp:nvSpPr>
      <dsp:spPr>
        <a:xfrm>
          <a:off x="4607981" y="2031041"/>
          <a:ext cx="1306054" cy="63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4. Create Index</a:t>
          </a:r>
        </a:p>
      </dsp:txBody>
      <dsp:txXfrm>
        <a:off x="4607981" y="2031041"/>
        <a:ext cx="1306054" cy="636701"/>
      </dsp:txXfrm>
    </dsp:sp>
    <dsp:sp modelId="{0DA20A7B-9195-4C55-8625-045628EFE6F7}">
      <dsp:nvSpPr>
        <dsp:cNvPr id="0" name=""/>
        <dsp:cNvSpPr/>
      </dsp:nvSpPr>
      <dsp:spPr>
        <a:xfrm>
          <a:off x="6397276" y="986197"/>
          <a:ext cx="796693" cy="7966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05749-D6D8-4D4E-96ED-758B4AD434B0}">
      <dsp:nvSpPr>
        <dsp:cNvPr id="0" name=""/>
        <dsp:cNvSpPr/>
      </dsp:nvSpPr>
      <dsp:spPr>
        <a:xfrm>
          <a:off x="6567063" y="1155984"/>
          <a:ext cx="457119" cy="457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1018-F915-4543-8C8C-E6E3E6F52BFB}">
      <dsp:nvSpPr>
        <dsp:cNvPr id="0" name=""/>
        <dsp:cNvSpPr/>
      </dsp:nvSpPr>
      <dsp:spPr>
        <a:xfrm>
          <a:off x="6142596" y="2031041"/>
          <a:ext cx="1306054" cy="63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5. After creating Index</a:t>
          </a:r>
          <a:br>
            <a:rPr lang="en-IN" sz="1100" b="1" kern="1200"/>
          </a:br>
          <a:r>
            <a:rPr lang="en-IN" sz="1100" b="1" kern="1200"/>
            <a:t>		Stage : “INXSCAN”</a:t>
          </a:r>
        </a:p>
      </dsp:txBody>
      <dsp:txXfrm>
        <a:off x="6142596" y="2031041"/>
        <a:ext cx="1306054" cy="636701"/>
      </dsp:txXfrm>
    </dsp:sp>
    <dsp:sp modelId="{6C697D53-E487-4F8A-A9DA-D54F2605AB68}">
      <dsp:nvSpPr>
        <dsp:cNvPr id="0" name=""/>
        <dsp:cNvSpPr/>
      </dsp:nvSpPr>
      <dsp:spPr>
        <a:xfrm>
          <a:off x="7931890" y="986197"/>
          <a:ext cx="796693" cy="796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D9668-D511-495F-98E2-428170D8F1A9}">
      <dsp:nvSpPr>
        <dsp:cNvPr id="0" name=""/>
        <dsp:cNvSpPr/>
      </dsp:nvSpPr>
      <dsp:spPr>
        <a:xfrm>
          <a:off x="8101678" y="1155984"/>
          <a:ext cx="457119" cy="4571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50CB-A8F0-4A13-A65C-6E29C5BC281F}">
      <dsp:nvSpPr>
        <dsp:cNvPr id="0" name=""/>
        <dsp:cNvSpPr/>
      </dsp:nvSpPr>
      <dsp:spPr>
        <a:xfrm>
          <a:off x="7677210" y="2031041"/>
          <a:ext cx="1306054" cy="636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6 After creating Index</a:t>
          </a:r>
          <a:br>
            <a:rPr lang="en-IN" sz="1100" b="1" kern="1200"/>
          </a:br>
          <a:r>
            <a:rPr lang="en-IN" sz="1100" b="1" kern="1200"/>
            <a:t>		executionTimeMills: 10</a:t>
          </a:r>
        </a:p>
      </dsp:txBody>
      <dsp:txXfrm>
        <a:off x="7677210" y="2031041"/>
        <a:ext cx="1306054" cy="636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5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04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7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06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0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2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7F2B-9566-4CD2-A72F-62515DFFAD63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03DE8F-FF99-4ABE-A9D0-7D119AC8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6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020E73-2D09-42BC-880B-5A4DA47F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326" y="1318591"/>
            <a:ext cx="5882201" cy="4220820"/>
          </a:xfrm>
        </p:spPr>
        <p:txBody>
          <a:bodyPr anchor="ctr">
            <a:normAutofit/>
          </a:bodyPr>
          <a:lstStyle/>
          <a:p>
            <a: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MongoDB Indexes</a:t>
            </a:r>
            <a:b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6A1F-BD20-4A91-B052-AEE3FD862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19" y="804334"/>
            <a:ext cx="3164648" cy="5249332"/>
          </a:xfrm>
        </p:spPr>
        <p:txBody>
          <a:bodyPr anchor="ctr">
            <a:normAutofit/>
          </a:bodyPr>
          <a:lstStyle/>
          <a:p>
            <a:pPr algn="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Deepak Manohar </a:t>
            </a:r>
          </a:p>
        </p:txBody>
      </p:sp>
    </p:spTree>
    <p:extLst>
      <p:ext uri="{BB962C8B-B14F-4D97-AF65-F5344CB8AC3E}">
        <p14:creationId xmlns:p14="http://schemas.microsoft.com/office/powerpoint/2010/main" val="372109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62E3-F91B-49B0-B51A-6C3C82AC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 b="1"/>
              <a:t>Index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9CD7D0-2914-43C7-BFFF-6C8BE2357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5079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3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9F2E2-F234-4F63-9339-9211A633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chemeClr val="tx2">
                    <a:lumMod val="75000"/>
                  </a:schemeClr>
                </a:solidFill>
              </a:rPr>
              <a:t>Indexes in MongoDB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713C-E19F-4D47-B2E9-07B2C62A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sz="1700" b="1" i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Indexes support the efficient execution of queries in MongoDB. Without indexes, MongoDB must perform a collection scan.</a:t>
            </a:r>
          </a:p>
          <a:p>
            <a:endParaRPr lang="en-US" sz="1700" b="1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i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17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index:</a:t>
            </a:r>
            <a:endParaRPr lang="en-US" sz="1700" b="1" i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i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db.collection.createIndex( &lt;key index type specification&gt;, &lt;option&gt;)</a:t>
            </a:r>
          </a:p>
          <a:p>
            <a:endParaRPr lang="en-US" sz="170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i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Drop index</a:t>
            </a:r>
          </a:p>
          <a:p>
            <a:r>
              <a:rPr lang="en-US" sz="1700" i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db.collection.dropIndex( &lt;key index type specification&gt;, &lt;option&gt;)</a:t>
            </a:r>
          </a:p>
          <a:p>
            <a:endParaRPr lang="en-US" sz="1700" i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b="1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i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700" b="1" i="1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b="1" i="1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0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CB73-8AA1-49A8-A6B4-647AE212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b="1"/>
              <a:t>Before creating Index</a:t>
            </a:r>
            <a:br>
              <a:rPr lang="en-IN" sz="2500" b="1"/>
            </a:br>
            <a:r>
              <a:rPr lang="en-IN" sz="2500" b="1"/>
              <a:t>Stage : “COLLSCAN”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9D22E-6E95-4123-BE09-F0961EB3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90" y="640080"/>
            <a:ext cx="6032482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B4242-18AA-4BC0-B060-86E8AB99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en-IN" sz="2800" b="1"/>
              <a:t>Before creating Index</a:t>
            </a:r>
            <a:br>
              <a:rPr lang="en-IN" sz="2800" b="1"/>
            </a:br>
            <a:r>
              <a:rPr lang="en-IN" sz="2800" b="1"/>
              <a:t>executionTimeMills: 8</a:t>
            </a:r>
            <a:endParaRPr lang="en-IN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37502-2FCE-4440-BDEA-6053EA34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05" y="657049"/>
            <a:ext cx="4847382" cy="51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2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5781D42-087D-484C-840B-CFDCDDEB2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2F2D0089-EE06-49C0-9C5F-56B94DF2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298416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rgbClr val="000000">
              <a:alpha val="9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B9961-ED36-49C6-821F-C49C6B5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" y="4628519"/>
            <a:ext cx="8458200" cy="958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Create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923B7-555F-41AF-AB85-554EE89A3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07" y="1158875"/>
            <a:ext cx="8468826" cy="23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0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D101F-758D-4682-A795-7434FB96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en-IN" sz="2800" b="1"/>
              <a:t>After creating Index</a:t>
            </a:r>
            <a:br>
              <a:rPr lang="en-IN" sz="2800" b="1"/>
            </a:br>
            <a:r>
              <a:rPr lang="en-IN" sz="2800" b="1"/>
              <a:t>Stage : “INXSCAN”</a:t>
            </a:r>
            <a:endParaRPr lang="en-IN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E29B2-94A6-454F-9D6E-E3E14802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07" y="657049"/>
            <a:ext cx="5124578" cy="51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1CA1E-EBEE-4FAD-B822-81AC7148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078437"/>
            <a:ext cx="8914447" cy="7913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b="1" dirty="0"/>
              <a:t>After creating Index</a:t>
            </a:r>
            <a:br>
              <a:rPr lang="en-IN" sz="2400" b="1" dirty="0"/>
            </a:br>
            <a:r>
              <a:rPr lang="en-IN" sz="2400" b="1" dirty="0" err="1"/>
              <a:t>executionTimeMills</a:t>
            </a:r>
            <a:r>
              <a:rPr lang="en-IN" sz="2400" b="1" dirty="0"/>
              <a:t>: 10</a:t>
            </a:r>
            <a:endParaRPr lang="en-I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0941B-014D-4CC7-A3CE-5F24ECE0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104792"/>
            <a:ext cx="5771516" cy="3014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66195-1299-4693-BE9E-B87F54A46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89" y="1166672"/>
            <a:ext cx="5693511" cy="28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2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Century Gothic</vt:lpstr>
      <vt:lpstr>Times New Roman</vt:lpstr>
      <vt:lpstr>Wingdings 3</vt:lpstr>
      <vt:lpstr>Wisp</vt:lpstr>
      <vt:lpstr>MongoDB Indexes </vt:lpstr>
      <vt:lpstr>Index</vt:lpstr>
      <vt:lpstr>Indexes in MongoDB</vt:lpstr>
      <vt:lpstr>Before creating Index Stage : “COLLSCAN”</vt:lpstr>
      <vt:lpstr>Before creating Index executionTimeMills: 8</vt:lpstr>
      <vt:lpstr>Create Index</vt:lpstr>
      <vt:lpstr>After creating Index Stage : “INXSCAN”</vt:lpstr>
      <vt:lpstr>After creating Index executionTimeMills: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 </dc:title>
  <dc:creator> </dc:creator>
  <cp:lastModifiedBy> </cp:lastModifiedBy>
  <cp:revision>1</cp:revision>
  <dcterms:created xsi:type="dcterms:W3CDTF">2020-12-13T18:50:08Z</dcterms:created>
  <dcterms:modified xsi:type="dcterms:W3CDTF">2020-12-13T18:50:21Z</dcterms:modified>
</cp:coreProperties>
</file>