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F96EF89-9508-418B-9A19-163B8FB16A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F6B2B4-AFE1-4159-9DF9-F55F60823736}">
      <dgm:prSet/>
      <dgm:spPr/>
      <dgm:t>
        <a:bodyPr/>
        <a:lstStyle/>
        <a:p>
          <a:r>
            <a:rPr lang="en-IN" b="1"/>
            <a:t>1. MongoDB Scan </a:t>
          </a:r>
        </a:p>
      </dgm:t>
    </dgm:pt>
    <dgm:pt modelId="{2F495A1F-FF6D-43F3-98C7-5523A1680E90}" type="parTrans" cxnId="{A735C0A4-7C4F-465D-96E0-E3641F51C8EB}">
      <dgm:prSet/>
      <dgm:spPr/>
      <dgm:t>
        <a:bodyPr/>
        <a:lstStyle/>
        <a:p>
          <a:endParaRPr lang="en-US"/>
        </a:p>
      </dgm:t>
    </dgm:pt>
    <dgm:pt modelId="{41EDF63A-6051-46B0-A5F6-0ACF636D54FE}" type="sibTrans" cxnId="{A735C0A4-7C4F-465D-96E0-E3641F51C8EB}">
      <dgm:prSet/>
      <dgm:spPr/>
      <dgm:t>
        <a:bodyPr/>
        <a:lstStyle/>
        <a:p>
          <a:endParaRPr lang="en-US"/>
        </a:p>
      </dgm:t>
    </dgm:pt>
    <dgm:pt modelId="{2BF3483A-B1B6-468A-8464-3C112167BA7F}">
      <dgm:prSet/>
      <dgm:spPr/>
      <dgm:t>
        <a:bodyPr/>
        <a:lstStyle/>
        <a:p>
          <a:r>
            <a:rPr lang="en-IN" b="1" dirty="0"/>
            <a:t>2. Stage : COLLSCAN</a:t>
          </a:r>
          <a:br>
            <a:rPr lang="en-IN" b="1" dirty="0"/>
          </a:br>
          <a:r>
            <a:rPr lang="en-IN" b="1" dirty="0"/>
            <a:t>Before Index creation</a:t>
          </a:r>
        </a:p>
      </dgm:t>
    </dgm:pt>
    <dgm:pt modelId="{D4A80A4F-803C-4737-9F8C-A12DE8E6F37B}" type="parTrans" cxnId="{D85C17FE-5BBC-40D3-BF49-DDB98CB7F466}">
      <dgm:prSet/>
      <dgm:spPr/>
      <dgm:t>
        <a:bodyPr/>
        <a:lstStyle/>
        <a:p>
          <a:endParaRPr lang="en-US"/>
        </a:p>
      </dgm:t>
    </dgm:pt>
    <dgm:pt modelId="{5605A607-00A4-436B-BCCE-68CB6A95A77F}" type="sibTrans" cxnId="{D85C17FE-5BBC-40D3-BF49-DDB98CB7F466}">
      <dgm:prSet/>
      <dgm:spPr/>
      <dgm:t>
        <a:bodyPr/>
        <a:lstStyle/>
        <a:p>
          <a:endParaRPr lang="en-US"/>
        </a:p>
      </dgm:t>
    </dgm:pt>
    <dgm:pt modelId="{E50BE8C3-BE56-4453-ACAA-111CD7AE667A}">
      <dgm:prSet/>
      <dgm:spPr/>
      <dgm:t>
        <a:bodyPr/>
        <a:lstStyle/>
        <a:p>
          <a:r>
            <a:rPr lang="en-IN" b="1" dirty="0"/>
            <a:t>3. Stage : COLLSCAN</a:t>
          </a:r>
          <a:br>
            <a:rPr lang="en-IN" b="1" dirty="0"/>
          </a:br>
          <a:r>
            <a:rPr lang="en-IN" b="1" dirty="0"/>
            <a:t>After Index creation</a:t>
          </a:r>
        </a:p>
      </dgm:t>
    </dgm:pt>
    <dgm:pt modelId="{27FFD88A-CAD9-4227-9B46-38EC4AD93D10}" type="parTrans" cxnId="{320F85C9-DFA0-48EE-8D1F-3F24C503EEB3}">
      <dgm:prSet/>
      <dgm:spPr/>
      <dgm:t>
        <a:bodyPr/>
        <a:lstStyle/>
        <a:p>
          <a:endParaRPr lang="en-US"/>
        </a:p>
      </dgm:t>
    </dgm:pt>
    <dgm:pt modelId="{E31050A1-B578-4A41-8CE8-559448CC53A4}" type="sibTrans" cxnId="{320F85C9-DFA0-48EE-8D1F-3F24C503EEB3}">
      <dgm:prSet/>
      <dgm:spPr/>
      <dgm:t>
        <a:bodyPr/>
        <a:lstStyle/>
        <a:p>
          <a:endParaRPr lang="en-US"/>
        </a:p>
      </dgm:t>
    </dgm:pt>
    <dgm:pt modelId="{0A4BB9B2-DB08-46DD-8188-C845C634AD90}" type="pres">
      <dgm:prSet presAssocID="{AF96EF89-9508-418B-9A19-163B8FB16A2E}" presName="root" presStyleCnt="0">
        <dgm:presLayoutVars>
          <dgm:dir/>
          <dgm:resizeHandles val="exact"/>
        </dgm:presLayoutVars>
      </dgm:prSet>
      <dgm:spPr/>
    </dgm:pt>
    <dgm:pt modelId="{993BA80F-1650-435E-9A01-2ABC2D578575}" type="pres">
      <dgm:prSet presAssocID="{83F6B2B4-AFE1-4159-9DF9-F55F60823736}" presName="compNode" presStyleCnt="0"/>
      <dgm:spPr/>
    </dgm:pt>
    <dgm:pt modelId="{7316A5FC-308C-4E07-95B3-1975C841A574}" type="pres">
      <dgm:prSet presAssocID="{83F6B2B4-AFE1-4159-9DF9-F55F60823736}" presName="bgRect" presStyleLbl="bgShp" presStyleIdx="0" presStyleCnt="3"/>
      <dgm:spPr/>
    </dgm:pt>
    <dgm:pt modelId="{8A96EAC9-A517-4AFF-95CA-038C7A20457F}" type="pres">
      <dgm:prSet presAssocID="{83F6B2B4-AFE1-4159-9DF9-F55F608237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A288229-7D86-4409-BC00-D6A01081F901}" type="pres">
      <dgm:prSet presAssocID="{83F6B2B4-AFE1-4159-9DF9-F55F60823736}" presName="spaceRect" presStyleCnt="0"/>
      <dgm:spPr/>
    </dgm:pt>
    <dgm:pt modelId="{BC87F970-40FF-43C5-8447-7EE5C9D42A22}" type="pres">
      <dgm:prSet presAssocID="{83F6B2B4-AFE1-4159-9DF9-F55F60823736}" presName="parTx" presStyleLbl="revTx" presStyleIdx="0" presStyleCnt="3">
        <dgm:presLayoutVars>
          <dgm:chMax val="0"/>
          <dgm:chPref val="0"/>
        </dgm:presLayoutVars>
      </dgm:prSet>
      <dgm:spPr/>
    </dgm:pt>
    <dgm:pt modelId="{7B99E847-86C8-48C9-9F63-F31067979C4B}" type="pres">
      <dgm:prSet presAssocID="{41EDF63A-6051-46B0-A5F6-0ACF636D54FE}" presName="sibTrans" presStyleCnt="0"/>
      <dgm:spPr/>
    </dgm:pt>
    <dgm:pt modelId="{D28FAE6A-96B5-43AE-9A76-AF0C401B4253}" type="pres">
      <dgm:prSet presAssocID="{2BF3483A-B1B6-468A-8464-3C112167BA7F}" presName="compNode" presStyleCnt="0"/>
      <dgm:spPr/>
    </dgm:pt>
    <dgm:pt modelId="{3C997DC7-C436-4CBE-8E6C-385A1A9E15D8}" type="pres">
      <dgm:prSet presAssocID="{2BF3483A-B1B6-468A-8464-3C112167BA7F}" presName="bgRect" presStyleLbl="bgShp" presStyleIdx="1" presStyleCnt="3"/>
      <dgm:spPr/>
    </dgm:pt>
    <dgm:pt modelId="{F1A2F709-B974-4580-BA1D-434350E03FD1}" type="pres">
      <dgm:prSet presAssocID="{2BF3483A-B1B6-468A-8464-3C112167BA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657FA04-384F-433B-9D1E-F2878B42024F}" type="pres">
      <dgm:prSet presAssocID="{2BF3483A-B1B6-468A-8464-3C112167BA7F}" presName="spaceRect" presStyleCnt="0"/>
      <dgm:spPr/>
    </dgm:pt>
    <dgm:pt modelId="{7A22BDE0-934C-408B-9DA0-4DD0D9A4C1BF}" type="pres">
      <dgm:prSet presAssocID="{2BF3483A-B1B6-468A-8464-3C112167BA7F}" presName="parTx" presStyleLbl="revTx" presStyleIdx="1" presStyleCnt="3">
        <dgm:presLayoutVars>
          <dgm:chMax val="0"/>
          <dgm:chPref val="0"/>
        </dgm:presLayoutVars>
      </dgm:prSet>
      <dgm:spPr/>
    </dgm:pt>
    <dgm:pt modelId="{9FA94BE2-67C9-4466-839A-6EEF396A7E0E}" type="pres">
      <dgm:prSet presAssocID="{5605A607-00A4-436B-BCCE-68CB6A95A77F}" presName="sibTrans" presStyleCnt="0"/>
      <dgm:spPr/>
    </dgm:pt>
    <dgm:pt modelId="{35E05805-2BAF-4DAE-A26F-78DA7F5C76C2}" type="pres">
      <dgm:prSet presAssocID="{E50BE8C3-BE56-4453-ACAA-111CD7AE667A}" presName="compNode" presStyleCnt="0"/>
      <dgm:spPr/>
    </dgm:pt>
    <dgm:pt modelId="{B311FF17-A8FA-4DDF-8F10-380899941FF4}" type="pres">
      <dgm:prSet presAssocID="{E50BE8C3-BE56-4453-ACAA-111CD7AE667A}" presName="bgRect" presStyleLbl="bgShp" presStyleIdx="2" presStyleCnt="3"/>
      <dgm:spPr/>
    </dgm:pt>
    <dgm:pt modelId="{054FA2F5-84B7-4647-8C7D-A0B7BE30EE13}" type="pres">
      <dgm:prSet presAssocID="{E50BE8C3-BE56-4453-ACAA-111CD7AE66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02EAD946-F349-433B-9D0A-FF7B917F8E7A}" type="pres">
      <dgm:prSet presAssocID="{E50BE8C3-BE56-4453-ACAA-111CD7AE667A}" presName="spaceRect" presStyleCnt="0"/>
      <dgm:spPr/>
    </dgm:pt>
    <dgm:pt modelId="{886F5532-EB49-4D03-9DA3-A3173F059A9E}" type="pres">
      <dgm:prSet presAssocID="{E50BE8C3-BE56-4453-ACAA-111CD7AE667A}" presName="parTx" presStyleLbl="revTx" presStyleIdx="2" presStyleCnt="3">
        <dgm:presLayoutVars>
          <dgm:chMax val="0"/>
          <dgm:chPref val="0"/>
        </dgm:presLayoutVars>
      </dgm:prSet>
      <dgm:spPr/>
    </dgm:pt>
  </dgm:ptLst>
  <dgm:cxnLst>
    <dgm:cxn modelId="{14B96610-C03F-40C7-B2B0-246337AA22CA}" type="presOf" srcId="{2BF3483A-B1B6-468A-8464-3C112167BA7F}" destId="{7A22BDE0-934C-408B-9DA0-4DD0D9A4C1BF}" srcOrd="0" destOrd="0" presId="urn:microsoft.com/office/officeart/2018/2/layout/IconVerticalSolidList"/>
    <dgm:cxn modelId="{DD271B2A-DC6A-45FE-933B-6169B8349FF5}" type="presOf" srcId="{E50BE8C3-BE56-4453-ACAA-111CD7AE667A}" destId="{886F5532-EB49-4D03-9DA3-A3173F059A9E}" srcOrd="0" destOrd="0" presId="urn:microsoft.com/office/officeart/2018/2/layout/IconVerticalSolidList"/>
    <dgm:cxn modelId="{54DD8968-2527-48C9-9C1F-0A326D5E598A}" type="presOf" srcId="{AF96EF89-9508-418B-9A19-163B8FB16A2E}" destId="{0A4BB9B2-DB08-46DD-8188-C845C634AD90}" srcOrd="0" destOrd="0" presId="urn:microsoft.com/office/officeart/2018/2/layout/IconVerticalSolidList"/>
    <dgm:cxn modelId="{A735C0A4-7C4F-465D-96E0-E3641F51C8EB}" srcId="{AF96EF89-9508-418B-9A19-163B8FB16A2E}" destId="{83F6B2B4-AFE1-4159-9DF9-F55F60823736}" srcOrd="0" destOrd="0" parTransId="{2F495A1F-FF6D-43F3-98C7-5523A1680E90}" sibTransId="{41EDF63A-6051-46B0-A5F6-0ACF636D54FE}"/>
    <dgm:cxn modelId="{05EAE1C7-6DCC-418E-9CE1-8CD576D87DF7}" type="presOf" srcId="{83F6B2B4-AFE1-4159-9DF9-F55F60823736}" destId="{BC87F970-40FF-43C5-8447-7EE5C9D42A22}" srcOrd="0" destOrd="0" presId="urn:microsoft.com/office/officeart/2018/2/layout/IconVerticalSolidList"/>
    <dgm:cxn modelId="{320F85C9-DFA0-48EE-8D1F-3F24C503EEB3}" srcId="{AF96EF89-9508-418B-9A19-163B8FB16A2E}" destId="{E50BE8C3-BE56-4453-ACAA-111CD7AE667A}" srcOrd="2" destOrd="0" parTransId="{27FFD88A-CAD9-4227-9B46-38EC4AD93D10}" sibTransId="{E31050A1-B578-4A41-8CE8-559448CC53A4}"/>
    <dgm:cxn modelId="{D85C17FE-5BBC-40D3-BF49-DDB98CB7F466}" srcId="{AF96EF89-9508-418B-9A19-163B8FB16A2E}" destId="{2BF3483A-B1B6-468A-8464-3C112167BA7F}" srcOrd="1" destOrd="0" parTransId="{D4A80A4F-803C-4737-9F8C-A12DE8E6F37B}" sibTransId="{5605A607-00A4-436B-BCCE-68CB6A95A77F}"/>
    <dgm:cxn modelId="{0109A2E5-DD81-4EFB-8C59-ED95FC080959}" type="presParOf" srcId="{0A4BB9B2-DB08-46DD-8188-C845C634AD90}" destId="{993BA80F-1650-435E-9A01-2ABC2D578575}" srcOrd="0" destOrd="0" presId="urn:microsoft.com/office/officeart/2018/2/layout/IconVerticalSolidList"/>
    <dgm:cxn modelId="{E8B46106-1781-442A-ABA1-CE73A1707D70}" type="presParOf" srcId="{993BA80F-1650-435E-9A01-2ABC2D578575}" destId="{7316A5FC-308C-4E07-95B3-1975C841A574}" srcOrd="0" destOrd="0" presId="urn:microsoft.com/office/officeart/2018/2/layout/IconVerticalSolidList"/>
    <dgm:cxn modelId="{910FC264-20A5-4616-B0C8-823A4F85CF67}" type="presParOf" srcId="{993BA80F-1650-435E-9A01-2ABC2D578575}" destId="{8A96EAC9-A517-4AFF-95CA-038C7A20457F}" srcOrd="1" destOrd="0" presId="urn:microsoft.com/office/officeart/2018/2/layout/IconVerticalSolidList"/>
    <dgm:cxn modelId="{8AC8191E-B6D7-4D46-9C7F-2CB41E90EF4C}" type="presParOf" srcId="{993BA80F-1650-435E-9A01-2ABC2D578575}" destId="{DA288229-7D86-4409-BC00-D6A01081F901}" srcOrd="2" destOrd="0" presId="urn:microsoft.com/office/officeart/2018/2/layout/IconVerticalSolidList"/>
    <dgm:cxn modelId="{B5D12430-E42E-414F-AC45-6B7222AA86E1}" type="presParOf" srcId="{993BA80F-1650-435E-9A01-2ABC2D578575}" destId="{BC87F970-40FF-43C5-8447-7EE5C9D42A22}" srcOrd="3" destOrd="0" presId="urn:microsoft.com/office/officeart/2018/2/layout/IconVerticalSolidList"/>
    <dgm:cxn modelId="{2B70744A-9CA1-4923-9693-B50B10A01565}" type="presParOf" srcId="{0A4BB9B2-DB08-46DD-8188-C845C634AD90}" destId="{7B99E847-86C8-48C9-9F63-F31067979C4B}" srcOrd="1" destOrd="0" presId="urn:microsoft.com/office/officeart/2018/2/layout/IconVerticalSolidList"/>
    <dgm:cxn modelId="{027A45E6-412B-4DFE-B9CD-1559BC53E0DC}" type="presParOf" srcId="{0A4BB9B2-DB08-46DD-8188-C845C634AD90}" destId="{D28FAE6A-96B5-43AE-9A76-AF0C401B4253}" srcOrd="2" destOrd="0" presId="urn:microsoft.com/office/officeart/2018/2/layout/IconVerticalSolidList"/>
    <dgm:cxn modelId="{7A7DD837-38B6-4DDB-8F7F-BB3E6FC9CBE1}" type="presParOf" srcId="{D28FAE6A-96B5-43AE-9A76-AF0C401B4253}" destId="{3C997DC7-C436-4CBE-8E6C-385A1A9E15D8}" srcOrd="0" destOrd="0" presId="urn:microsoft.com/office/officeart/2018/2/layout/IconVerticalSolidList"/>
    <dgm:cxn modelId="{F3322EF3-50D2-4246-9D76-6B8ABEA72E05}" type="presParOf" srcId="{D28FAE6A-96B5-43AE-9A76-AF0C401B4253}" destId="{F1A2F709-B974-4580-BA1D-434350E03FD1}" srcOrd="1" destOrd="0" presId="urn:microsoft.com/office/officeart/2018/2/layout/IconVerticalSolidList"/>
    <dgm:cxn modelId="{C43C6A06-98BD-4EB1-AF38-487B8301CD01}" type="presParOf" srcId="{D28FAE6A-96B5-43AE-9A76-AF0C401B4253}" destId="{1657FA04-384F-433B-9D1E-F2878B42024F}" srcOrd="2" destOrd="0" presId="urn:microsoft.com/office/officeart/2018/2/layout/IconVerticalSolidList"/>
    <dgm:cxn modelId="{9465CF65-B522-4B8A-B719-6D62B6EC0090}" type="presParOf" srcId="{D28FAE6A-96B5-43AE-9A76-AF0C401B4253}" destId="{7A22BDE0-934C-408B-9DA0-4DD0D9A4C1BF}" srcOrd="3" destOrd="0" presId="urn:microsoft.com/office/officeart/2018/2/layout/IconVerticalSolidList"/>
    <dgm:cxn modelId="{3E8D9935-B40D-4F22-AA36-1EC2C0EF3842}" type="presParOf" srcId="{0A4BB9B2-DB08-46DD-8188-C845C634AD90}" destId="{9FA94BE2-67C9-4466-839A-6EEF396A7E0E}" srcOrd="3" destOrd="0" presId="urn:microsoft.com/office/officeart/2018/2/layout/IconVerticalSolidList"/>
    <dgm:cxn modelId="{D700273E-C3B8-4922-9A04-8F1722B3B0D6}" type="presParOf" srcId="{0A4BB9B2-DB08-46DD-8188-C845C634AD90}" destId="{35E05805-2BAF-4DAE-A26F-78DA7F5C76C2}" srcOrd="4" destOrd="0" presId="urn:microsoft.com/office/officeart/2018/2/layout/IconVerticalSolidList"/>
    <dgm:cxn modelId="{F9157FB2-C8E2-46E3-9BBA-A767D8FF0E6A}" type="presParOf" srcId="{35E05805-2BAF-4DAE-A26F-78DA7F5C76C2}" destId="{B311FF17-A8FA-4DDF-8F10-380899941FF4}" srcOrd="0" destOrd="0" presId="urn:microsoft.com/office/officeart/2018/2/layout/IconVerticalSolidList"/>
    <dgm:cxn modelId="{003DEABA-FED3-4BBB-BCD0-D544AEA475EA}" type="presParOf" srcId="{35E05805-2BAF-4DAE-A26F-78DA7F5C76C2}" destId="{054FA2F5-84B7-4647-8C7D-A0B7BE30EE13}" srcOrd="1" destOrd="0" presId="urn:microsoft.com/office/officeart/2018/2/layout/IconVerticalSolidList"/>
    <dgm:cxn modelId="{784AB27B-428A-4DB1-BC15-E4E8E8C12EEA}" type="presParOf" srcId="{35E05805-2BAF-4DAE-A26F-78DA7F5C76C2}" destId="{02EAD946-F349-433B-9D0A-FF7B917F8E7A}" srcOrd="2" destOrd="0" presId="urn:microsoft.com/office/officeart/2018/2/layout/IconVerticalSolidList"/>
    <dgm:cxn modelId="{CCE235D2-5060-4B55-B213-CB88D6B57502}" type="presParOf" srcId="{35E05805-2BAF-4DAE-A26F-78DA7F5C76C2}" destId="{886F5532-EB49-4D03-9DA3-A3173F059A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558B4-90C3-4154-ACC6-938A1379017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12EF17E-A9E6-405D-9754-BD5854D99D10}">
      <dgm:prSet/>
      <dgm:spPr/>
      <dgm:t>
        <a:bodyPr/>
        <a:lstStyle/>
        <a:p>
          <a:r>
            <a:rPr lang="en-US" b="1" i="0"/>
            <a:t>A collection scan occurs where no index can satisfy the query and we have to </a:t>
          </a:r>
          <a:r>
            <a:rPr lang="en-US" b="1" i="1"/>
            <a:t>scan the full collection</a:t>
          </a:r>
          <a:r>
            <a:rPr lang="en-US" b="1" i="0"/>
            <a:t> in order to find the required documents.</a:t>
          </a:r>
        </a:p>
      </dgm:t>
    </dgm:pt>
    <dgm:pt modelId="{BB35801D-7068-4B6B-A348-F1689C878DB1}" type="parTrans" cxnId="{11D3CA70-699A-4CED-B15D-CB955BCC34F1}">
      <dgm:prSet/>
      <dgm:spPr/>
      <dgm:t>
        <a:bodyPr/>
        <a:lstStyle/>
        <a:p>
          <a:endParaRPr lang="en-US"/>
        </a:p>
      </dgm:t>
    </dgm:pt>
    <dgm:pt modelId="{A87024B2-DC8C-42B6-B10D-6D8F8C129636}" type="sibTrans" cxnId="{11D3CA70-699A-4CED-B15D-CB955BCC34F1}">
      <dgm:prSet/>
      <dgm:spPr/>
      <dgm:t>
        <a:bodyPr/>
        <a:lstStyle/>
        <a:p>
          <a:endParaRPr lang="en-US"/>
        </a:p>
      </dgm:t>
    </dgm:pt>
    <dgm:pt modelId="{FEDEBD29-C1FC-4378-9D7F-8E420C2BCA50}">
      <dgm:prSet/>
      <dgm:spPr/>
      <dgm:t>
        <a:bodyPr/>
        <a:lstStyle/>
        <a:p>
          <a:r>
            <a:rPr lang="en-US" b="1" i="0"/>
            <a:t>Without indexes, MongoDB must perform a </a:t>
          </a:r>
          <a:r>
            <a:rPr lang="en-US" b="1" i="1"/>
            <a:t>collection scan</a:t>
          </a:r>
          <a:r>
            <a:rPr lang="en-US" b="1" i="0"/>
            <a:t>, i.e. scan every document in a collection, to select those documents that match the query statement. If an appropriate index exists for a query, MongoDB can use the index to limit the number of documents it must inspect.</a:t>
          </a:r>
        </a:p>
      </dgm:t>
    </dgm:pt>
    <dgm:pt modelId="{3F7A5449-7283-4048-BE12-6B916E760876}" type="parTrans" cxnId="{543DACE1-25FC-4D28-9126-A5C7872A3548}">
      <dgm:prSet/>
      <dgm:spPr/>
      <dgm:t>
        <a:bodyPr/>
        <a:lstStyle/>
        <a:p>
          <a:endParaRPr lang="en-US"/>
        </a:p>
      </dgm:t>
    </dgm:pt>
    <dgm:pt modelId="{B45C4AD5-3523-4133-AF41-ACA2390852ED}" type="sibTrans" cxnId="{543DACE1-25FC-4D28-9126-A5C7872A3548}">
      <dgm:prSet/>
      <dgm:spPr/>
      <dgm:t>
        <a:bodyPr/>
        <a:lstStyle/>
        <a:p>
          <a:endParaRPr lang="en-US"/>
        </a:p>
      </dgm:t>
    </dgm:pt>
    <dgm:pt modelId="{8C246865-9853-4933-8BA0-2CCD3FC3C98C}">
      <dgm:prSet/>
      <dgm:spPr/>
      <dgm:t>
        <a:bodyPr/>
        <a:lstStyle/>
        <a:p>
          <a:r>
            <a:rPr lang="en-US" b="1" i="0"/>
            <a:t>MongoDB uses multikey indexes to index the content stored in arrays. If you index a field that holds an array value, MongoDB creates separate index entries for every element of the array. These multikey indexes allow queries to select documents that contain arrays by matching on element or elements of the arrays.</a:t>
          </a:r>
        </a:p>
      </dgm:t>
    </dgm:pt>
    <dgm:pt modelId="{CC39928A-1ADB-4A8B-A19E-AF858BCC4ADB}" type="parTrans" cxnId="{BE1E33FB-6CD9-4381-969E-15690BE87000}">
      <dgm:prSet/>
      <dgm:spPr/>
      <dgm:t>
        <a:bodyPr/>
        <a:lstStyle/>
        <a:p>
          <a:endParaRPr lang="en-US"/>
        </a:p>
      </dgm:t>
    </dgm:pt>
    <dgm:pt modelId="{19CD891F-599C-4E32-BC48-2190F112BC2A}" type="sibTrans" cxnId="{BE1E33FB-6CD9-4381-969E-15690BE87000}">
      <dgm:prSet/>
      <dgm:spPr/>
      <dgm:t>
        <a:bodyPr/>
        <a:lstStyle/>
        <a:p>
          <a:endParaRPr lang="en-US"/>
        </a:p>
      </dgm:t>
    </dgm:pt>
    <dgm:pt modelId="{8772B394-FD7A-4785-B986-66C12DD9B096}" type="pres">
      <dgm:prSet presAssocID="{FE0558B4-90C3-4154-ACC6-938A1379017E}" presName="root" presStyleCnt="0">
        <dgm:presLayoutVars>
          <dgm:dir/>
          <dgm:resizeHandles val="exact"/>
        </dgm:presLayoutVars>
      </dgm:prSet>
      <dgm:spPr/>
    </dgm:pt>
    <dgm:pt modelId="{69060140-8C24-4D84-A48E-522010F94D89}" type="pres">
      <dgm:prSet presAssocID="{212EF17E-A9E6-405D-9754-BD5854D99D10}" presName="compNode" presStyleCnt="0"/>
      <dgm:spPr/>
    </dgm:pt>
    <dgm:pt modelId="{6A2C54EA-5492-44A4-9F31-85AF0AE789D9}" type="pres">
      <dgm:prSet presAssocID="{212EF17E-A9E6-405D-9754-BD5854D99D10}" presName="bgRect" presStyleLbl="bgShp" presStyleIdx="0" presStyleCnt="3"/>
      <dgm:spPr/>
    </dgm:pt>
    <dgm:pt modelId="{49FAA8DA-9BCD-49A7-A11A-AE244C29189D}" type="pres">
      <dgm:prSet presAssocID="{212EF17E-A9E6-405D-9754-BD5854D99D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F1848519-551F-4773-B750-6DD84D8AA066}" type="pres">
      <dgm:prSet presAssocID="{212EF17E-A9E6-405D-9754-BD5854D99D10}" presName="spaceRect" presStyleCnt="0"/>
      <dgm:spPr/>
    </dgm:pt>
    <dgm:pt modelId="{E12E55C6-B810-4B2E-9543-217961075605}" type="pres">
      <dgm:prSet presAssocID="{212EF17E-A9E6-405D-9754-BD5854D99D10}" presName="parTx" presStyleLbl="revTx" presStyleIdx="0" presStyleCnt="3">
        <dgm:presLayoutVars>
          <dgm:chMax val="0"/>
          <dgm:chPref val="0"/>
        </dgm:presLayoutVars>
      </dgm:prSet>
      <dgm:spPr/>
    </dgm:pt>
    <dgm:pt modelId="{E2AF2C9D-8FD7-4EF4-A9FB-19B70F726426}" type="pres">
      <dgm:prSet presAssocID="{A87024B2-DC8C-42B6-B10D-6D8F8C129636}" presName="sibTrans" presStyleCnt="0"/>
      <dgm:spPr/>
    </dgm:pt>
    <dgm:pt modelId="{47559857-0D02-48EC-9ECF-528D11A0F0DE}" type="pres">
      <dgm:prSet presAssocID="{FEDEBD29-C1FC-4378-9D7F-8E420C2BCA50}" presName="compNode" presStyleCnt="0"/>
      <dgm:spPr/>
    </dgm:pt>
    <dgm:pt modelId="{82FE2DBC-AB80-4AF7-AAF0-4E921B99B3B6}" type="pres">
      <dgm:prSet presAssocID="{FEDEBD29-C1FC-4378-9D7F-8E420C2BCA50}" presName="bgRect" presStyleLbl="bgShp" presStyleIdx="1" presStyleCnt="3"/>
      <dgm:spPr/>
    </dgm:pt>
    <dgm:pt modelId="{EFD43F0F-D188-447F-A3A2-7E6991A5141E}" type="pres">
      <dgm:prSet presAssocID="{FEDEBD29-C1FC-4378-9D7F-8E420C2BCA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BD07B1B4-4983-450E-9B38-46B90FD6F0B7}" type="pres">
      <dgm:prSet presAssocID="{FEDEBD29-C1FC-4378-9D7F-8E420C2BCA50}" presName="spaceRect" presStyleCnt="0"/>
      <dgm:spPr/>
    </dgm:pt>
    <dgm:pt modelId="{EA6D6CE4-DF91-4E2A-9615-0AE3871CFC43}" type="pres">
      <dgm:prSet presAssocID="{FEDEBD29-C1FC-4378-9D7F-8E420C2BCA50}" presName="parTx" presStyleLbl="revTx" presStyleIdx="1" presStyleCnt="3">
        <dgm:presLayoutVars>
          <dgm:chMax val="0"/>
          <dgm:chPref val="0"/>
        </dgm:presLayoutVars>
      </dgm:prSet>
      <dgm:spPr/>
    </dgm:pt>
    <dgm:pt modelId="{78FD52E5-32B8-419B-8254-7F3FE9BB5187}" type="pres">
      <dgm:prSet presAssocID="{B45C4AD5-3523-4133-AF41-ACA2390852ED}" presName="sibTrans" presStyleCnt="0"/>
      <dgm:spPr/>
    </dgm:pt>
    <dgm:pt modelId="{97B921D1-77BA-4E8E-A178-7D61EB3641BE}" type="pres">
      <dgm:prSet presAssocID="{8C246865-9853-4933-8BA0-2CCD3FC3C98C}" presName="compNode" presStyleCnt="0"/>
      <dgm:spPr/>
    </dgm:pt>
    <dgm:pt modelId="{A0B3119E-A303-4D93-8BD7-357EE64C1D09}" type="pres">
      <dgm:prSet presAssocID="{8C246865-9853-4933-8BA0-2CCD3FC3C98C}" presName="bgRect" presStyleLbl="bgShp" presStyleIdx="2" presStyleCnt="3"/>
      <dgm:spPr/>
    </dgm:pt>
    <dgm:pt modelId="{22FF83B6-0231-4910-878E-A169FBB1A127}" type="pres">
      <dgm:prSet presAssocID="{8C246865-9853-4933-8BA0-2CCD3FC3C9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6C205B2-B556-4843-80FD-E15D376DEDC8}" type="pres">
      <dgm:prSet presAssocID="{8C246865-9853-4933-8BA0-2CCD3FC3C98C}" presName="spaceRect" presStyleCnt="0"/>
      <dgm:spPr/>
    </dgm:pt>
    <dgm:pt modelId="{1EFDD580-B976-4286-8BF3-296320CF1070}" type="pres">
      <dgm:prSet presAssocID="{8C246865-9853-4933-8BA0-2CCD3FC3C98C}" presName="parTx" presStyleLbl="revTx" presStyleIdx="2" presStyleCnt="3">
        <dgm:presLayoutVars>
          <dgm:chMax val="0"/>
          <dgm:chPref val="0"/>
        </dgm:presLayoutVars>
      </dgm:prSet>
      <dgm:spPr/>
    </dgm:pt>
  </dgm:ptLst>
  <dgm:cxnLst>
    <dgm:cxn modelId="{11D3CA70-699A-4CED-B15D-CB955BCC34F1}" srcId="{FE0558B4-90C3-4154-ACC6-938A1379017E}" destId="{212EF17E-A9E6-405D-9754-BD5854D99D10}" srcOrd="0" destOrd="0" parTransId="{BB35801D-7068-4B6B-A348-F1689C878DB1}" sibTransId="{A87024B2-DC8C-42B6-B10D-6D8F8C129636}"/>
    <dgm:cxn modelId="{A302EF90-9731-4442-B962-BED17E9ECA45}" type="presOf" srcId="{212EF17E-A9E6-405D-9754-BD5854D99D10}" destId="{E12E55C6-B810-4B2E-9543-217961075605}" srcOrd="0" destOrd="0" presId="urn:microsoft.com/office/officeart/2018/2/layout/IconVerticalSolidList"/>
    <dgm:cxn modelId="{32F3D3CA-337E-4996-9617-7ADFC9792DB1}" type="presOf" srcId="{FE0558B4-90C3-4154-ACC6-938A1379017E}" destId="{8772B394-FD7A-4785-B986-66C12DD9B096}" srcOrd="0" destOrd="0" presId="urn:microsoft.com/office/officeart/2018/2/layout/IconVerticalSolidList"/>
    <dgm:cxn modelId="{E12213DD-862F-403A-8CF3-EDEE7C604C65}" type="presOf" srcId="{FEDEBD29-C1FC-4378-9D7F-8E420C2BCA50}" destId="{EA6D6CE4-DF91-4E2A-9615-0AE3871CFC43}" srcOrd="0" destOrd="0" presId="urn:microsoft.com/office/officeart/2018/2/layout/IconVerticalSolidList"/>
    <dgm:cxn modelId="{543DACE1-25FC-4D28-9126-A5C7872A3548}" srcId="{FE0558B4-90C3-4154-ACC6-938A1379017E}" destId="{FEDEBD29-C1FC-4378-9D7F-8E420C2BCA50}" srcOrd="1" destOrd="0" parTransId="{3F7A5449-7283-4048-BE12-6B916E760876}" sibTransId="{B45C4AD5-3523-4133-AF41-ACA2390852ED}"/>
    <dgm:cxn modelId="{1437A9E8-82FB-4324-8B3D-AFC8DECD2DE2}" type="presOf" srcId="{8C246865-9853-4933-8BA0-2CCD3FC3C98C}" destId="{1EFDD580-B976-4286-8BF3-296320CF1070}" srcOrd="0" destOrd="0" presId="urn:microsoft.com/office/officeart/2018/2/layout/IconVerticalSolidList"/>
    <dgm:cxn modelId="{BE1E33FB-6CD9-4381-969E-15690BE87000}" srcId="{FE0558B4-90C3-4154-ACC6-938A1379017E}" destId="{8C246865-9853-4933-8BA0-2CCD3FC3C98C}" srcOrd="2" destOrd="0" parTransId="{CC39928A-1ADB-4A8B-A19E-AF858BCC4ADB}" sibTransId="{19CD891F-599C-4E32-BC48-2190F112BC2A}"/>
    <dgm:cxn modelId="{5052EF6D-029E-47F1-96FC-C68EDF39A918}" type="presParOf" srcId="{8772B394-FD7A-4785-B986-66C12DD9B096}" destId="{69060140-8C24-4D84-A48E-522010F94D89}" srcOrd="0" destOrd="0" presId="urn:microsoft.com/office/officeart/2018/2/layout/IconVerticalSolidList"/>
    <dgm:cxn modelId="{43B12405-4C85-4194-82F3-DDB8447510CD}" type="presParOf" srcId="{69060140-8C24-4D84-A48E-522010F94D89}" destId="{6A2C54EA-5492-44A4-9F31-85AF0AE789D9}" srcOrd="0" destOrd="0" presId="urn:microsoft.com/office/officeart/2018/2/layout/IconVerticalSolidList"/>
    <dgm:cxn modelId="{66047964-AF68-4F46-ABBF-45221DB8DC92}" type="presParOf" srcId="{69060140-8C24-4D84-A48E-522010F94D89}" destId="{49FAA8DA-9BCD-49A7-A11A-AE244C29189D}" srcOrd="1" destOrd="0" presId="urn:microsoft.com/office/officeart/2018/2/layout/IconVerticalSolidList"/>
    <dgm:cxn modelId="{F0EB7714-4627-48E1-8EE0-3C5D83492B02}" type="presParOf" srcId="{69060140-8C24-4D84-A48E-522010F94D89}" destId="{F1848519-551F-4773-B750-6DD84D8AA066}" srcOrd="2" destOrd="0" presId="urn:microsoft.com/office/officeart/2018/2/layout/IconVerticalSolidList"/>
    <dgm:cxn modelId="{178D1967-92F0-4DB7-AAA1-E5EEF5BE3E8A}" type="presParOf" srcId="{69060140-8C24-4D84-A48E-522010F94D89}" destId="{E12E55C6-B810-4B2E-9543-217961075605}" srcOrd="3" destOrd="0" presId="urn:microsoft.com/office/officeart/2018/2/layout/IconVerticalSolidList"/>
    <dgm:cxn modelId="{0A060C48-ECC4-490B-B87B-32F95287C398}" type="presParOf" srcId="{8772B394-FD7A-4785-B986-66C12DD9B096}" destId="{E2AF2C9D-8FD7-4EF4-A9FB-19B70F726426}" srcOrd="1" destOrd="0" presId="urn:microsoft.com/office/officeart/2018/2/layout/IconVerticalSolidList"/>
    <dgm:cxn modelId="{332018D9-C7F1-4158-8AA9-8CCA298DF4DE}" type="presParOf" srcId="{8772B394-FD7A-4785-B986-66C12DD9B096}" destId="{47559857-0D02-48EC-9ECF-528D11A0F0DE}" srcOrd="2" destOrd="0" presId="urn:microsoft.com/office/officeart/2018/2/layout/IconVerticalSolidList"/>
    <dgm:cxn modelId="{2A4D6AE1-E42E-4FE5-8825-A36C66BFF3F5}" type="presParOf" srcId="{47559857-0D02-48EC-9ECF-528D11A0F0DE}" destId="{82FE2DBC-AB80-4AF7-AAF0-4E921B99B3B6}" srcOrd="0" destOrd="0" presId="urn:microsoft.com/office/officeart/2018/2/layout/IconVerticalSolidList"/>
    <dgm:cxn modelId="{FF740F08-391A-4B4F-AC90-1A2B82E82115}" type="presParOf" srcId="{47559857-0D02-48EC-9ECF-528D11A0F0DE}" destId="{EFD43F0F-D188-447F-A3A2-7E6991A5141E}" srcOrd="1" destOrd="0" presId="urn:microsoft.com/office/officeart/2018/2/layout/IconVerticalSolidList"/>
    <dgm:cxn modelId="{C995D274-1351-49F1-9EE0-74F0252F00F0}" type="presParOf" srcId="{47559857-0D02-48EC-9ECF-528D11A0F0DE}" destId="{BD07B1B4-4983-450E-9B38-46B90FD6F0B7}" srcOrd="2" destOrd="0" presId="urn:microsoft.com/office/officeart/2018/2/layout/IconVerticalSolidList"/>
    <dgm:cxn modelId="{7DE2C0F1-31F8-47FF-BDC4-F98784428057}" type="presParOf" srcId="{47559857-0D02-48EC-9ECF-528D11A0F0DE}" destId="{EA6D6CE4-DF91-4E2A-9615-0AE3871CFC43}" srcOrd="3" destOrd="0" presId="urn:microsoft.com/office/officeart/2018/2/layout/IconVerticalSolidList"/>
    <dgm:cxn modelId="{300F3C20-56C8-4C0D-80C2-B5117CE94562}" type="presParOf" srcId="{8772B394-FD7A-4785-B986-66C12DD9B096}" destId="{78FD52E5-32B8-419B-8254-7F3FE9BB5187}" srcOrd="3" destOrd="0" presId="urn:microsoft.com/office/officeart/2018/2/layout/IconVerticalSolidList"/>
    <dgm:cxn modelId="{FED50031-936D-4631-B860-4FCB36BE75DD}" type="presParOf" srcId="{8772B394-FD7A-4785-B986-66C12DD9B096}" destId="{97B921D1-77BA-4E8E-A178-7D61EB3641BE}" srcOrd="4" destOrd="0" presId="urn:microsoft.com/office/officeart/2018/2/layout/IconVerticalSolidList"/>
    <dgm:cxn modelId="{11706D3A-B1EF-4392-88C3-6EBDF3D12F67}" type="presParOf" srcId="{97B921D1-77BA-4E8E-A178-7D61EB3641BE}" destId="{A0B3119E-A303-4D93-8BD7-357EE64C1D09}" srcOrd="0" destOrd="0" presId="urn:microsoft.com/office/officeart/2018/2/layout/IconVerticalSolidList"/>
    <dgm:cxn modelId="{ACD4B216-C871-48E9-ADB3-15A29885E622}" type="presParOf" srcId="{97B921D1-77BA-4E8E-A178-7D61EB3641BE}" destId="{22FF83B6-0231-4910-878E-A169FBB1A127}" srcOrd="1" destOrd="0" presId="urn:microsoft.com/office/officeart/2018/2/layout/IconVerticalSolidList"/>
    <dgm:cxn modelId="{3A14CF0A-BB68-4A27-AC0D-BCADCA6ECBEA}" type="presParOf" srcId="{97B921D1-77BA-4E8E-A178-7D61EB3641BE}" destId="{06C205B2-B556-4843-80FD-E15D376DEDC8}" srcOrd="2" destOrd="0" presId="urn:microsoft.com/office/officeart/2018/2/layout/IconVerticalSolidList"/>
    <dgm:cxn modelId="{84E1F5E0-AAB0-4DEF-BFD2-E0AAEE3D97F6}" type="presParOf" srcId="{97B921D1-77BA-4E8E-A178-7D61EB3641BE}" destId="{1EFDD580-B976-4286-8BF3-296320CF10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6A5FC-308C-4E07-95B3-1975C841A574}">
      <dsp:nvSpPr>
        <dsp:cNvPr id="0" name=""/>
        <dsp:cNvSpPr/>
      </dsp:nvSpPr>
      <dsp:spPr>
        <a:xfrm>
          <a:off x="0" y="638"/>
          <a:ext cx="6882508" cy="14940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6EAC9-A517-4AFF-95CA-038C7A20457F}">
      <dsp:nvSpPr>
        <dsp:cNvPr id="0" name=""/>
        <dsp:cNvSpPr/>
      </dsp:nvSpPr>
      <dsp:spPr>
        <a:xfrm>
          <a:off x="451951" y="336800"/>
          <a:ext cx="821730" cy="8217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87F970-40FF-43C5-8447-7EE5C9D42A22}">
      <dsp:nvSpPr>
        <dsp:cNvPr id="0" name=""/>
        <dsp:cNvSpPr/>
      </dsp:nvSpPr>
      <dsp:spPr>
        <a:xfrm>
          <a:off x="1725633" y="638"/>
          <a:ext cx="5156874" cy="149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1" tIns="158121" rIns="158121" bIns="158121" numCol="1" spcCol="1270" anchor="ctr" anchorCtr="0">
          <a:noAutofit/>
        </a:bodyPr>
        <a:lstStyle/>
        <a:p>
          <a:pPr marL="0" lvl="0" indent="0" algn="l" defTabSz="1111250">
            <a:lnSpc>
              <a:spcPct val="90000"/>
            </a:lnSpc>
            <a:spcBef>
              <a:spcPct val="0"/>
            </a:spcBef>
            <a:spcAft>
              <a:spcPct val="35000"/>
            </a:spcAft>
            <a:buNone/>
          </a:pPr>
          <a:r>
            <a:rPr lang="en-IN" sz="2500" b="1" kern="1200"/>
            <a:t>1. MongoDB Scan </a:t>
          </a:r>
        </a:p>
      </dsp:txBody>
      <dsp:txXfrm>
        <a:off x="1725633" y="638"/>
        <a:ext cx="5156874" cy="1494054"/>
      </dsp:txXfrm>
    </dsp:sp>
    <dsp:sp modelId="{3C997DC7-C436-4CBE-8E6C-385A1A9E15D8}">
      <dsp:nvSpPr>
        <dsp:cNvPr id="0" name=""/>
        <dsp:cNvSpPr/>
      </dsp:nvSpPr>
      <dsp:spPr>
        <a:xfrm>
          <a:off x="0" y="1868207"/>
          <a:ext cx="6882508" cy="14940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A2F709-B974-4580-BA1D-434350E03FD1}">
      <dsp:nvSpPr>
        <dsp:cNvPr id="0" name=""/>
        <dsp:cNvSpPr/>
      </dsp:nvSpPr>
      <dsp:spPr>
        <a:xfrm>
          <a:off x="451951" y="2204369"/>
          <a:ext cx="821730" cy="8217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22BDE0-934C-408B-9DA0-4DD0D9A4C1BF}">
      <dsp:nvSpPr>
        <dsp:cNvPr id="0" name=""/>
        <dsp:cNvSpPr/>
      </dsp:nvSpPr>
      <dsp:spPr>
        <a:xfrm>
          <a:off x="1725633" y="1868207"/>
          <a:ext cx="5156874" cy="149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1" tIns="158121" rIns="158121" bIns="158121" numCol="1" spcCol="1270" anchor="ctr" anchorCtr="0">
          <a:noAutofit/>
        </a:bodyPr>
        <a:lstStyle/>
        <a:p>
          <a:pPr marL="0" lvl="0" indent="0" algn="l" defTabSz="1111250">
            <a:lnSpc>
              <a:spcPct val="90000"/>
            </a:lnSpc>
            <a:spcBef>
              <a:spcPct val="0"/>
            </a:spcBef>
            <a:spcAft>
              <a:spcPct val="35000"/>
            </a:spcAft>
            <a:buNone/>
          </a:pPr>
          <a:r>
            <a:rPr lang="en-IN" sz="2500" b="1" kern="1200" dirty="0"/>
            <a:t>2. Stage : COLLSCAN</a:t>
          </a:r>
          <a:br>
            <a:rPr lang="en-IN" sz="2500" b="1" kern="1200" dirty="0"/>
          </a:br>
          <a:r>
            <a:rPr lang="en-IN" sz="2500" b="1" kern="1200" dirty="0"/>
            <a:t>Before Index creation</a:t>
          </a:r>
        </a:p>
      </dsp:txBody>
      <dsp:txXfrm>
        <a:off x="1725633" y="1868207"/>
        <a:ext cx="5156874" cy="1494054"/>
      </dsp:txXfrm>
    </dsp:sp>
    <dsp:sp modelId="{B311FF17-A8FA-4DDF-8F10-380899941FF4}">
      <dsp:nvSpPr>
        <dsp:cNvPr id="0" name=""/>
        <dsp:cNvSpPr/>
      </dsp:nvSpPr>
      <dsp:spPr>
        <a:xfrm>
          <a:off x="0" y="3735775"/>
          <a:ext cx="6882508" cy="14940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FA2F5-84B7-4647-8C7D-A0B7BE30EE13}">
      <dsp:nvSpPr>
        <dsp:cNvPr id="0" name=""/>
        <dsp:cNvSpPr/>
      </dsp:nvSpPr>
      <dsp:spPr>
        <a:xfrm>
          <a:off x="451951" y="4071937"/>
          <a:ext cx="821730" cy="8217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6F5532-EB49-4D03-9DA3-A3173F059A9E}">
      <dsp:nvSpPr>
        <dsp:cNvPr id="0" name=""/>
        <dsp:cNvSpPr/>
      </dsp:nvSpPr>
      <dsp:spPr>
        <a:xfrm>
          <a:off x="1725633" y="3735775"/>
          <a:ext cx="5156874" cy="149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1" tIns="158121" rIns="158121" bIns="158121" numCol="1" spcCol="1270" anchor="ctr" anchorCtr="0">
          <a:noAutofit/>
        </a:bodyPr>
        <a:lstStyle/>
        <a:p>
          <a:pPr marL="0" lvl="0" indent="0" algn="l" defTabSz="1111250">
            <a:lnSpc>
              <a:spcPct val="90000"/>
            </a:lnSpc>
            <a:spcBef>
              <a:spcPct val="0"/>
            </a:spcBef>
            <a:spcAft>
              <a:spcPct val="35000"/>
            </a:spcAft>
            <a:buNone/>
          </a:pPr>
          <a:r>
            <a:rPr lang="en-IN" sz="2500" b="1" kern="1200" dirty="0"/>
            <a:t>3. Stage : COLLSCAN</a:t>
          </a:r>
          <a:br>
            <a:rPr lang="en-IN" sz="2500" b="1" kern="1200" dirty="0"/>
          </a:br>
          <a:r>
            <a:rPr lang="en-IN" sz="2500" b="1" kern="1200" dirty="0"/>
            <a:t>After Index creation</a:t>
          </a:r>
        </a:p>
      </dsp:txBody>
      <dsp:txXfrm>
        <a:off x="1725633" y="3735775"/>
        <a:ext cx="5156874" cy="1494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C54EA-5492-44A4-9F31-85AF0AE789D9}">
      <dsp:nvSpPr>
        <dsp:cNvPr id="0" name=""/>
        <dsp:cNvSpPr/>
      </dsp:nvSpPr>
      <dsp:spPr>
        <a:xfrm>
          <a:off x="0" y="5138"/>
          <a:ext cx="6832212" cy="15240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AA8DA-9BCD-49A7-A11A-AE244C29189D}">
      <dsp:nvSpPr>
        <dsp:cNvPr id="0" name=""/>
        <dsp:cNvSpPr/>
      </dsp:nvSpPr>
      <dsp:spPr>
        <a:xfrm>
          <a:off x="461013" y="348041"/>
          <a:ext cx="839025" cy="8382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2E55C6-B810-4B2E-9543-217961075605}">
      <dsp:nvSpPr>
        <dsp:cNvPr id="0" name=""/>
        <dsp:cNvSpPr/>
      </dsp:nvSpPr>
      <dsp:spPr>
        <a:xfrm>
          <a:off x="1761051" y="5138"/>
          <a:ext cx="4931107" cy="152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449" tIns="161449" rIns="161449" bIns="161449" numCol="1" spcCol="1270" anchor="ctr" anchorCtr="0">
          <a:noAutofit/>
        </a:bodyPr>
        <a:lstStyle/>
        <a:p>
          <a:pPr marL="0" lvl="0" indent="0" algn="l" defTabSz="622300">
            <a:lnSpc>
              <a:spcPct val="90000"/>
            </a:lnSpc>
            <a:spcBef>
              <a:spcPct val="0"/>
            </a:spcBef>
            <a:spcAft>
              <a:spcPct val="35000"/>
            </a:spcAft>
            <a:buNone/>
          </a:pPr>
          <a:r>
            <a:rPr lang="en-US" sz="1400" b="1" i="0" kern="1200"/>
            <a:t>A collection scan occurs where no index can satisfy the query and we have to </a:t>
          </a:r>
          <a:r>
            <a:rPr lang="en-US" sz="1400" b="1" i="1" kern="1200"/>
            <a:t>scan the full collection</a:t>
          </a:r>
          <a:r>
            <a:rPr lang="en-US" sz="1400" b="1" i="0" kern="1200"/>
            <a:t> in order to find the required documents.</a:t>
          </a:r>
        </a:p>
      </dsp:txBody>
      <dsp:txXfrm>
        <a:off x="1761051" y="5138"/>
        <a:ext cx="4931107" cy="1525500"/>
      </dsp:txXfrm>
    </dsp:sp>
    <dsp:sp modelId="{82FE2DBC-AB80-4AF7-AAF0-4E921B99B3B6}">
      <dsp:nvSpPr>
        <dsp:cNvPr id="0" name=""/>
        <dsp:cNvSpPr/>
      </dsp:nvSpPr>
      <dsp:spPr>
        <a:xfrm>
          <a:off x="0" y="1869639"/>
          <a:ext cx="6832212" cy="15240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43F0F-D188-447F-A3A2-7E6991A5141E}">
      <dsp:nvSpPr>
        <dsp:cNvPr id="0" name=""/>
        <dsp:cNvSpPr/>
      </dsp:nvSpPr>
      <dsp:spPr>
        <a:xfrm>
          <a:off x="461013" y="2212541"/>
          <a:ext cx="839025" cy="8382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6D6CE4-DF91-4E2A-9615-0AE3871CFC43}">
      <dsp:nvSpPr>
        <dsp:cNvPr id="0" name=""/>
        <dsp:cNvSpPr/>
      </dsp:nvSpPr>
      <dsp:spPr>
        <a:xfrm>
          <a:off x="1761051" y="1869639"/>
          <a:ext cx="4931107" cy="152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449" tIns="161449" rIns="161449" bIns="161449" numCol="1" spcCol="1270" anchor="ctr" anchorCtr="0">
          <a:noAutofit/>
        </a:bodyPr>
        <a:lstStyle/>
        <a:p>
          <a:pPr marL="0" lvl="0" indent="0" algn="l" defTabSz="622300">
            <a:lnSpc>
              <a:spcPct val="90000"/>
            </a:lnSpc>
            <a:spcBef>
              <a:spcPct val="0"/>
            </a:spcBef>
            <a:spcAft>
              <a:spcPct val="35000"/>
            </a:spcAft>
            <a:buNone/>
          </a:pPr>
          <a:r>
            <a:rPr lang="en-US" sz="1400" b="1" i="0" kern="1200"/>
            <a:t>Without indexes, MongoDB must perform a </a:t>
          </a:r>
          <a:r>
            <a:rPr lang="en-US" sz="1400" b="1" i="1" kern="1200"/>
            <a:t>collection scan</a:t>
          </a:r>
          <a:r>
            <a:rPr lang="en-US" sz="1400" b="1" i="0" kern="1200"/>
            <a:t>, i.e. scan every document in a collection, to select those documents that match the query statement. If an appropriate index exists for a query, MongoDB can use the index to limit the number of documents it must inspect.</a:t>
          </a:r>
        </a:p>
      </dsp:txBody>
      <dsp:txXfrm>
        <a:off x="1761051" y="1869639"/>
        <a:ext cx="4931107" cy="1525500"/>
      </dsp:txXfrm>
    </dsp:sp>
    <dsp:sp modelId="{A0B3119E-A303-4D93-8BD7-357EE64C1D09}">
      <dsp:nvSpPr>
        <dsp:cNvPr id="0" name=""/>
        <dsp:cNvSpPr/>
      </dsp:nvSpPr>
      <dsp:spPr>
        <a:xfrm>
          <a:off x="0" y="3734139"/>
          <a:ext cx="6832212" cy="15240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F83B6-0231-4910-878E-A169FBB1A127}">
      <dsp:nvSpPr>
        <dsp:cNvPr id="0" name=""/>
        <dsp:cNvSpPr/>
      </dsp:nvSpPr>
      <dsp:spPr>
        <a:xfrm>
          <a:off x="461463" y="4077042"/>
          <a:ext cx="839025" cy="8382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FDD580-B976-4286-8BF3-296320CF1070}">
      <dsp:nvSpPr>
        <dsp:cNvPr id="0" name=""/>
        <dsp:cNvSpPr/>
      </dsp:nvSpPr>
      <dsp:spPr>
        <a:xfrm>
          <a:off x="1761952" y="3734139"/>
          <a:ext cx="4931107" cy="152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449" tIns="161449" rIns="161449" bIns="161449" numCol="1" spcCol="1270" anchor="ctr" anchorCtr="0">
          <a:noAutofit/>
        </a:bodyPr>
        <a:lstStyle/>
        <a:p>
          <a:pPr marL="0" lvl="0" indent="0" algn="l" defTabSz="622300">
            <a:lnSpc>
              <a:spcPct val="90000"/>
            </a:lnSpc>
            <a:spcBef>
              <a:spcPct val="0"/>
            </a:spcBef>
            <a:spcAft>
              <a:spcPct val="35000"/>
            </a:spcAft>
            <a:buNone/>
          </a:pPr>
          <a:r>
            <a:rPr lang="en-US" sz="1400" b="1" i="0" kern="1200"/>
            <a:t>MongoDB uses multikey indexes to index the content stored in arrays. If you index a field that holds an array value, MongoDB creates separate index entries for every element of the array. These multikey indexes allow queries to select documents that contain arrays by matching on element or elements of the arrays.</a:t>
          </a:r>
        </a:p>
      </dsp:txBody>
      <dsp:txXfrm>
        <a:off x="1761952" y="3734139"/>
        <a:ext cx="4931107" cy="1525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CD1D9-AF17-4074-A077-F750705FE56C}"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264869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CD1D9-AF17-4074-A077-F750705FE56C}"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95449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CD1D9-AF17-4074-A077-F750705FE56C}"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AAAFBD-E724-4825-A992-0ACC9C705F7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98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3796571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AAAFBD-E724-4825-A992-0ACC9C705F7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67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184679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CD1D9-AF17-4074-A077-F750705FE56C}"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266530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CD1D9-AF17-4074-A077-F750705FE56C}"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396470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CD1D9-AF17-4074-A077-F750705FE56C}"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415605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CD1D9-AF17-4074-A077-F750705FE56C}"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329177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CD1D9-AF17-4074-A077-F750705FE56C}"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396521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CD1D9-AF17-4074-A077-F750705FE56C}" type="datetimeFigureOut">
              <a:rPr lang="en-IN" smtClean="0"/>
              <a:t>14-12-2020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221599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CD1D9-AF17-4074-A077-F750705FE56C}" type="datetimeFigureOut">
              <a:rPr lang="en-IN" smtClean="0"/>
              <a:t>14-12-2020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93331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CD1D9-AF17-4074-A077-F750705FE56C}" type="datetimeFigureOut">
              <a:rPr lang="en-IN" smtClean="0"/>
              <a:t>14-12-2020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188288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315566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75890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2CD1D9-AF17-4074-A077-F750705FE56C}" type="datetimeFigureOut">
              <a:rPr lang="en-IN" smtClean="0"/>
              <a:t>14-12-2020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2AAAFBD-E724-4825-A992-0ACC9C705F7E}" type="slidenum">
              <a:rPr lang="en-IN" smtClean="0"/>
              <a:t>‹#›</a:t>
            </a:fld>
            <a:endParaRPr lang="en-IN"/>
          </a:p>
        </p:txBody>
      </p:sp>
    </p:spTree>
    <p:extLst>
      <p:ext uri="{BB962C8B-B14F-4D97-AF65-F5344CB8AC3E}">
        <p14:creationId xmlns:p14="http://schemas.microsoft.com/office/powerpoint/2010/main" val="2507225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FE579853-CA5A-41F8-AA79-90C47E4B579A}"/>
              </a:ext>
            </a:extLst>
          </p:cNvPr>
          <p:cNvSpPr>
            <a:spLocks noGrp="1"/>
          </p:cNvSpPr>
          <p:nvPr>
            <p:ph type="ctrTitle"/>
          </p:nvPr>
        </p:nvSpPr>
        <p:spPr>
          <a:xfrm>
            <a:off x="5021326" y="1318591"/>
            <a:ext cx="5882201" cy="4220820"/>
          </a:xfrm>
        </p:spPr>
        <p:txBody>
          <a:bodyPr anchor="ctr">
            <a:normAutofit/>
          </a:bodyPr>
          <a:lstStyle/>
          <a:p>
            <a:r>
              <a:rPr lang="en-IN" b="0" i="0">
                <a:solidFill>
                  <a:schemeClr val="tx2">
                    <a:lumMod val="75000"/>
                  </a:schemeClr>
                </a:solidFill>
                <a:effectLst/>
                <a:latin typeface="-apple-system"/>
              </a:rPr>
              <a:t>MongoDB Scans</a:t>
            </a:r>
            <a:br>
              <a:rPr lang="en-IN" b="0" i="0">
                <a:solidFill>
                  <a:schemeClr val="tx2">
                    <a:lumMod val="75000"/>
                  </a:schemeClr>
                </a:solidFill>
                <a:effectLst/>
                <a:latin typeface="-apple-system"/>
              </a:rPr>
            </a:br>
            <a:endParaRPr lang="en-IN">
              <a:solidFill>
                <a:schemeClr val="tx2">
                  <a:lumMod val="75000"/>
                </a:schemeClr>
              </a:solidFill>
            </a:endParaRPr>
          </a:p>
        </p:txBody>
      </p:sp>
      <p:sp>
        <p:nvSpPr>
          <p:cNvPr id="3" name="Subtitle 2">
            <a:extLst>
              <a:ext uri="{FF2B5EF4-FFF2-40B4-BE49-F238E27FC236}">
                <a16:creationId xmlns:a16="http://schemas.microsoft.com/office/drawing/2014/main" id="{BEFDC89E-A8C6-4855-9371-00DBFBF842EB}"/>
              </a:ext>
            </a:extLst>
          </p:cNvPr>
          <p:cNvSpPr>
            <a:spLocks noGrp="1"/>
          </p:cNvSpPr>
          <p:nvPr>
            <p:ph type="subTitle" idx="1"/>
          </p:nvPr>
        </p:nvSpPr>
        <p:spPr>
          <a:xfrm>
            <a:off x="1171519" y="804334"/>
            <a:ext cx="3082429" cy="5249332"/>
          </a:xfrm>
        </p:spPr>
        <p:txBody>
          <a:bodyPr anchor="ctr">
            <a:normAutofit/>
          </a:bodyPr>
          <a:lstStyle/>
          <a:p>
            <a:pPr algn="r"/>
            <a:r>
              <a:rPr lang="en-IN">
                <a:solidFill>
                  <a:schemeClr val="tx2">
                    <a:lumMod val="75000"/>
                  </a:schemeClr>
                </a:solidFill>
              </a:rPr>
              <a:t>Deepak Manohar</a:t>
            </a:r>
            <a:endParaRPr lang="en-IN" dirty="0">
              <a:solidFill>
                <a:schemeClr val="tx2">
                  <a:lumMod val="75000"/>
                </a:schemeClr>
              </a:solidFill>
            </a:endParaRPr>
          </a:p>
        </p:txBody>
      </p:sp>
    </p:spTree>
    <p:extLst>
      <p:ext uri="{BB962C8B-B14F-4D97-AF65-F5344CB8AC3E}">
        <p14:creationId xmlns:p14="http://schemas.microsoft.com/office/powerpoint/2010/main" val="207481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8AE08-91C3-44B5-9B8F-01A993A69813}"/>
              </a:ext>
            </a:extLst>
          </p:cNvPr>
          <p:cNvSpPr>
            <a:spLocks noGrp="1"/>
          </p:cNvSpPr>
          <p:nvPr>
            <p:ph type="title"/>
          </p:nvPr>
        </p:nvSpPr>
        <p:spPr>
          <a:xfrm>
            <a:off x="1259893" y="3101093"/>
            <a:ext cx="2454052" cy="3029344"/>
          </a:xfrm>
        </p:spPr>
        <p:txBody>
          <a:bodyPr>
            <a:normAutofit/>
          </a:bodyPr>
          <a:lstStyle/>
          <a:p>
            <a:r>
              <a:rPr lang="en-IN" sz="3200" b="1">
                <a:solidFill>
                  <a:schemeClr val="bg1"/>
                </a:solidFill>
              </a:rPr>
              <a:t>Index</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BC627F0-80E8-4634-A920-ACB68948BF5E}"/>
              </a:ext>
            </a:extLst>
          </p:cNvPr>
          <p:cNvGraphicFramePr>
            <a:graphicFrameLocks noGrp="1"/>
          </p:cNvGraphicFramePr>
          <p:nvPr>
            <p:ph idx="1"/>
            <p:extLst>
              <p:ext uri="{D42A27DB-BD31-4B8C-83A1-F6EECF244321}">
                <p14:modId xmlns:p14="http://schemas.microsoft.com/office/powerpoint/2010/main" val="2821084740"/>
              </p:ext>
            </p:extLst>
          </p:nvPr>
        </p:nvGraphicFramePr>
        <p:xfrm>
          <a:off x="4713144" y="675861"/>
          <a:ext cx="6882508" cy="5230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94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86F4B-FA37-4051-9640-9C0BAAE339E0}"/>
              </a:ext>
            </a:extLst>
          </p:cNvPr>
          <p:cNvSpPr>
            <a:spLocks noGrp="1"/>
          </p:cNvSpPr>
          <p:nvPr>
            <p:ph type="title"/>
          </p:nvPr>
        </p:nvSpPr>
        <p:spPr>
          <a:xfrm>
            <a:off x="1259893" y="3101093"/>
            <a:ext cx="2454052" cy="3029344"/>
          </a:xfrm>
        </p:spPr>
        <p:txBody>
          <a:bodyPr>
            <a:normAutofit/>
          </a:bodyPr>
          <a:lstStyle/>
          <a:p>
            <a:r>
              <a:rPr lang="en-IN" sz="3200" b="1">
                <a:solidFill>
                  <a:schemeClr val="bg1"/>
                </a:solidFill>
              </a:rPr>
              <a:t>1. MongoDB Scan </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5480D2-EAD2-4B0B-991E-07FCCB24ED33}"/>
              </a:ext>
            </a:extLst>
          </p:cNvPr>
          <p:cNvGraphicFramePr>
            <a:graphicFrameLocks noGrp="1"/>
          </p:cNvGraphicFramePr>
          <p:nvPr>
            <p:ph idx="1"/>
            <p:extLst>
              <p:ext uri="{D42A27DB-BD31-4B8C-83A1-F6EECF244321}">
                <p14:modId xmlns:p14="http://schemas.microsoft.com/office/powerpoint/2010/main" val="144728436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47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C8B6C4B-A867-4D7E-9851-29BB2D60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5FEC5-4D16-4091-B1DE-951B16A1F3C2}"/>
              </a:ext>
            </a:extLst>
          </p:cNvPr>
          <p:cNvSpPr>
            <a:spLocks noGrp="1"/>
          </p:cNvSpPr>
          <p:nvPr>
            <p:ph type="title"/>
          </p:nvPr>
        </p:nvSpPr>
        <p:spPr>
          <a:xfrm>
            <a:off x="649224" y="645106"/>
            <a:ext cx="3650279" cy="1259894"/>
          </a:xfrm>
        </p:spPr>
        <p:txBody>
          <a:bodyPr>
            <a:normAutofit/>
          </a:bodyPr>
          <a:lstStyle/>
          <a:p>
            <a:pPr>
              <a:lnSpc>
                <a:spcPct val="90000"/>
              </a:lnSpc>
            </a:pPr>
            <a:r>
              <a:rPr lang="en-IN" sz="2500" b="1"/>
              <a:t>2. Stage : COLLSCAN</a:t>
            </a:r>
            <a:br>
              <a:rPr lang="en-IN" sz="2500" b="1"/>
            </a:br>
            <a:r>
              <a:rPr lang="en-IN" sz="2500" b="1"/>
              <a:t>Before Index creation</a:t>
            </a:r>
          </a:p>
        </p:txBody>
      </p:sp>
      <p:sp>
        <p:nvSpPr>
          <p:cNvPr id="16" name="Rectangle 15">
            <a:extLst>
              <a:ext uri="{FF2B5EF4-FFF2-40B4-BE49-F238E27FC236}">
                <a16:creationId xmlns:a16="http://schemas.microsoft.com/office/drawing/2014/main" id="{470BD5D9-CDC5-465C-9E25-2EB0249FE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595A080-2C19-4620-8DF4-656142CEA1F9}"/>
              </a:ext>
            </a:extLst>
          </p:cNvPr>
          <p:cNvPicPr>
            <a:picLocks noChangeAspect="1"/>
          </p:cNvPicPr>
          <p:nvPr/>
        </p:nvPicPr>
        <p:blipFill rotWithShape="1">
          <a:blip r:embed="rId2">
            <a:extLst>
              <a:ext uri="{28A0092B-C50C-407E-A947-70E740481C1C}">
                <a14:useLocalDpi xmlns:a14="http://schemas.microsoft.com/office/drawing/2010/main" val="0"/>
              </a:ext>
            </a:extLst>
          </a:blip>
          <a:srcRect l="6448" r="25521" b="1"/>
          <a:stretch/>
        </p:blipFill>
        <p:spPr>
          <a:xfrm>
            <a:off x="4619544" y="640080"/>
            <a:ext cx="3380136" cy="5271142"/>
          </a:xfrm>
          <a:prstGeom prst="rect">
            <a:avLst/>
          </a:prstGeom>
        </p:spPr>
      </p:pic>
      <p:pic>
        <p:nvPicPr>
          <p:cNvPr id="7" name="Picture 6">
            <a:extLst>
              <a:ext uri="{FF2B5EF4-FFF2-40B4-BE49-F238E27FC236}">
                <a16:creationId xmlns:a16="http://schemas.microsoft.com/office/drawing/2014/main" id="{ACA86ACC-BC0D-49A2-85F8-DB55332E204D}"/>
              </a:ext>
            </a:extLst>
          </p:cNvPr>
          <p:cNvPicPr>
            <a:picLocks noChangeAspect="1"/>
          </p:cNvPicPr>
          <p:nvPr/>
        </p:nvPicPr>
        <p:blipFill rotWithShape="1">
          <a:blip r:embed="rId2">
            <a:extLst>
              <a:ext uri="{28A0092B-C50C-407E-A947-70E740481C1C}">
                <a14:useLocalDpi xmlns:a14="http://schemas.microsoft.com/office/drawing/2010/main" val="0"/>
              </a:ext>
            </a:extLst>
          </a:blip>
          <a:srcRect l="6295" r="25369" b="1"/>
          <a:stretch/>
        </p:blipFill>
        <p:spPr>
          <a:xfrm>
            <a:off x="8163406" y="640080"/>
            <a:ext cx="3395275" cy="5271142"/>
          </a:xfrm>
          <a:prstGeom prst="rect">
            <a:avLst/>
          </a:prstGeom>
        </p:spPr>
      </p:pic>
      <p:sp>
        <p:nvSpPr>
          <p:cNvPr id="18" name="Freeform 11">
            <a:extLst>
              <a:ext uri="{FF2B5EF4-FFF2-40B4-BE49-F238E27FC236}">
                <a16:creationId xmlns:a16="http://schemas.microsoft.com/office/drawing/2014/main" id="{9185F495-8EFA-407B-AAD7-A2F52AE2C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21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5593A1D9-64F8-4460-9151-20CCC55D7C25}"/>
              </a:ext>
            </a:extLst>
          </p:cNvPr>
          <p:cNvSpPr>
            <a:spLocks noGrp="1"/>
          </p:cNvSpPr>
          <p:nvPr>
            <p:ph type="title"/>
          </p:nvPr>
        </p:nvSpPr>
        <p:spPr>
          <a:xfrm>
            <a:off x="1791069" y="5394728"/>
            <a:ext cx="8885598" cy="925253"/>
          </a:xfrm>
        </p:spPr>
        <p:txBody>
          <a:bodyPr anchor="b">
            <a:normAutofit/>
          </a:bodyPr>
          <a:lstStyle/>
          <a:p>
            <a:pPr>
              <a:lnSpc>
                <a:spcPct val="90000"/>
              </a:lnSpc>
            </a:pPr>
            <a:r>
              <a:rPr lang="en-IN" sz="2400" b="1" dirty="0"/>
              <a:t>3. Stage : IXSCAN</a:t>
            </a:r>
            <a:br>
              <a:rPr lang="en-IN" sz="2400" b="1" dirty="0"/>
            </a:br>
            <a:r>
              <a:rPr lang="en-IN" sz="2400" b="1" dirty="0"/>
              <a:t>After Index creation</a:t>
            </a:r>
          </a:p>
        </p:txBody>
      </p:sp>
      <p:sp>
        <p:nvSpPr>
          <p:cNvPr id="16" name="Rectangle 15">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5F7B2DFD-403A-41F1-9651-D8B285BEE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551" y="405366"/>
            <a:ext cx="4642626" cy="4659003"/>
          </a:xfrm>
          <a:prstGeom prst="rect">
            <a:avLst/>
          </a:prstGeom>
        </p:spPr>
      </p:pic>
      <p:pic>
        <p:nvPicPr>
          <p:cNvPr id="7" name="Picture 6">
            <a:extLst>
              <a:ext uri="{FF2B5EF4-FFF2-40B4-BE49-F238E27FC236}">
                <a16:creationId xmlns:a16="http://schemas.microsoft.com/office/drawing/2014/main" id="{2D4981A9-FFD4-410A-8558-A96534697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592" y="401404"/>
            <a:ext cx="6898213" cy="3602753"/>
          </a:xfrm>
          <a:prstGeom prst="rect">
            <a:avLst/>
          </a:prstGeom>
        </p:spPr>
      </p:pic>
    </p:spTree>
    <p:extLst>
      <p:ext uri="{BB962C8B-B14F-4D97-AF65-F5344CB8AC3E}">
        <p14:creationId xmlns:p14="http://schemas.microsoft.com/office/powerpoint/2010/main" val="41510525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TotalTime>
  <Words>188</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Century Gothic</vt:lpstr>
      <vt:lpstr>Wingdings 3</vt:lpstr>
      <vt:lpstr>Wisp</vt:lpstr>
      <vt:lpstr>MongoDB Scans </vt:lpstr>
      <vt:lpstr>Index</vt:lpstr>
      <vt:lpstr>1. MongoDB Scan </vt:lpstr>
      <vt:lpstr>2. Stage : COLLSCAN Before Index creation</vt:lpstr>
      <vt:lpstr>3. Stage : IXSCAN After Index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Scans </dc:title>
  <dc:creator> </dc:creator>
  <cp:lastModifiedBy> </cp:lastModifiedBy>
  <cp:revision>2</cp:revision>
  <dcterms:created xsi:type="dcterms:W3CDTF">2020-12-13T18:56:04Z</dcterms:created>
  <dcterms:modified xsi:type="dcterms:W3CDTF">2020-12-13T19:02:01Z</dcterms:modified>
</cp:coreProperties>
</file>