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68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22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00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00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30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43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50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44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36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98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00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F2DB076-4A62-47D5-99B8-28D90E23393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4C22862-8FB9-4E94-95F0-597397A9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20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2587-C1FC-4241-8F26-7CF5DFAC7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Git and </a:t>
            </a:r>
            <a:r>
              <a:rPr lang="en-IN" sz="5400" dirty="0" err="1">
                <a:solidFill>
                  <a:schemeClr val="accent2">
                    <a:lumMod val="75000"/>
                  </a:schemeClr>
                </a:solidFill>
              </a:rPr>
              <a:t>github</a:t>
            </a:r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 operation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7E059-B313-4833-94B9-14353DF06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            by Deepak </a:t>
            </a:r>
            <a:r>
              <a:rPr lang="en-IN" dirty="0" err="1"/>
              <a:t>manohar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323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F484D-2AF5-4757-BEE0-6DC64965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spc="-100" dirty="0"/>
              <a:t>Step 8: git remote add ..</a:t>
            </a:r>
            <a:br>
              <a:rPr lang="en-US" sz="3200" b="1" spc="-100" dirty="0"/>
            </a:br>
            <a:r>
              <a:rPr lang="en-US" sz="3200" b="1" i="0" u="none" strike="noStrike" spc="-100" dirty="0">
                <a:effectLst/>
              </a:rPr>
              <a:t>Step </a:t>
            </a:r>
            <a:r>
              <a:rPr lang="en-US" sz="3200" b="1" spc="-100" dirty="0"/>
              <a:t>9</a:t>
            </a:r>
            <a:r>
              <a:rPr lang="en-US" sz="3200" b="1" i="0" u="none" strike="noStrike" spc="-100" dirty="0">
                <a:effectLst/>
              </a:rPr>
              <a:t>: git push –u origin master</a:t>
            </a:r>
            <a:endParaRPr lang="en-US" sz="3200" spc="-100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FAAB949-0CD3-4F52-9399-FDB8044BE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6" y="911735"/>
            <a:ext cx="11638805" cy="276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9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7EBE6-C64E-4ADA-BC50-5BF90FFB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IN" dirty="0"/>
              <a:t>View the folder in GitHub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72BE490-3901-42A7-A942-7D0B90984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35" y="2651932"/>
            <a:ext cx="8836754" cy="3554412"/>
          </a:xfrm>
        </p:spPr>
      </p:pic>
    </p:spTree>
    <p:extLst>
      <p:ext uri="{BB962C8B-B14F-4D97-AF65-F5344CB8AC3E}">
        <p14:creationId xmlns:p14="http://schemas.microsoft.com/office/powerpoint/2010/main" val="190258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FC1A-944F-4352-AE76-84C2236C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and GitHub</a:t>
            </a:r>
          </a:p>
        </p:txBody>
      </p:sp>
      <p:pic>
        <p:nvPicPr>
          <p:cNvPr id="9" name="Content Placeholder 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9751568-28FA-4115-9F26-A2C254FF0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472" y="1589649"/>
            <a:ext cx="6072098" cy="3377467"/>
          </a:xfrm>
        </p:spPr>
      </p:pic>
    </p:spTree>
    <p:extLst>
      <p:ext uri="{BB962C8B-B14F-4D97-AF65-F5344CB8AC3E}">
        <p14:creationId xmlns:p14="http://schemas.microsoft.com/office/powerpoint/2010/main" val="118823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FB38-D951-4DAA-93DE-0BE9FEBC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917D-F8F6-4E48-B04F-E9AD43EE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Git vs GitHub</a:t>
            </a:r>
          </a:p>
          <a:p>
            <a:r>
              <a:rPr lang="en-IN" b="1" dirty="0"/>
              <a:t>Workflow</a:t>
            </a:r>
          </a:p>
          <a:p>
            <a:r>
              <a:rPr lang="en-IN" b="1" dirty="0"/>
              <a:t>Steps ( 1 - 10)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81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ADEF-A392-40A0-A0DF-3D381D48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vs GitHub</a:t>
            </a:r>
          </a:p>
        </p:txBody>
      </p:sp>
      <p:pic>
        <p:nvPicPr>
          <p:cNvPr id="1026" name="Picture 2" descr="Git vs. GitHub">
            <a:extLst>
              <a:ext uri="{FF2B5EF4-FFF2-40B4-BE49-F238E27FC236}">
                <a16:creationId xmlns:a16="http://schemas.microsoft.com/office/drawing/2014/main" id="{8FF5C9C6-9DBF-4C6B-9E24-BCA002B41A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438" y="1350498"/>
            <a:ext cx="5775836" cy="393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61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4B1D-5FFD-43E2-BBEC-7B0D96B1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WorkFlow</a:t>
            </a:r>
            <a:endParaRPr lang="en-IN" dirty="0"/>
          </a:p>
        </p:txBody>
      </p:sp>
      <p:pic>
        <p:nvPicPr>
          <p:cNvPr id="2050" name="Picture 2" descr="Simple Git Workflow">
            <a:extLst>
              <a:ext uri="{FF2B5EF4-FFF2-40B4-BE49-F238E27FC236}">
                <a16:creationId xmlns:a16="http://schemas.microsoft.com/office/drawing/2014/main" id="{9B971EF5-076A-49B6-8A30-7F79DE2F85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960" y="1146317"/>
            <a:ext cx="6812689" cy="483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17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1CA9-236A-441F-B9CF-0D81E311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B5342-0B25-4B62-8E49-06AF835D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i="0" u="none" strike="noStrike" dirty="0">
              <a:solidFill>
                <a:srgbClr val="33475B"/>
              </a:solidFill>
              <a:effectLst/>
              <a:latin typeface="AvenirNext"/>
            </a:endParaRPr>
          </a:p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</a:t>
            </a:r>
            <a:r>
              <a:rPr lang="en-US" b="1" dirty="0">
                <a:solidFill>
                  <a:srgbClr val="33475B"/>
                </a:solidFill>
                <a:latin typeface="AvenirNext"/>
              </a:rPr>
              <a:t>ep 1: </a:t>
            </a:r>
            <a:r>
              <a:rPr lang="en-US" dirty="0">
                <a:solidFill>
                  <a:srgbClr val="33475B"/>
                </a:solidFill>
                <a:latin typeface="AvenirNext"/>
              </a:rPr>
              <a:t>Install git and create a GitHub account</a:t>
            </a:r>
          </a:p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2:</a:t>
            </a:r>
            <a:r>
              <a:rPr lang="en-US" i="0" u="none" strike="noStrike" dirty="0">
                <a:solidFill>
                  <a:srgbClr val="33475B"/>
                </a:solidFill>
                <a:effectLst/>
                <a:latin typeface="AvenirNext"/>
              </a:rPr>
              <a:t> Create a new repository on GitHub</a:t>
            </a:r>
          </a:p>
          <a:p>
            <a:r>
              <a:rPr lang="en-US" b="1" dirty="0">
                <a:solidFill>
                  <a:srgbClr val="33475B"/>
                </a:solidFill>
                <a:latin typeface="AvenirNext"/>
              </a:rPr>
              <a:t>Step 3: </a:t>
            </a:r>
            <a:r>
              <a:rPr lang="en-US" dirty="0">
                <a:solidFill>
                  <a:srgbClr val="33475B"/>
                </a:solidFill>
                <a:latin typeface="AvenirNext"/>
              </a:rPr>
              <a:t>Open the path in command prompt</a:t>
            </a:r>
          </a:p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4</a:t>
            </a:r>
            <a:r>
              <a:rPr lang="en-US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i="0" u="none" strike="noStrike" dirty="0">
                <a:solidFill>
                  <a:srgbClr val="33475B"/>
                </a:solidFill>
                <a:effectLst/>
                <a:latin typeface="AvenirNext"/>
              </a:rPr>
              <a:t> Git </a:t>
            </a:r>
            <a:r>
              <a:rPr lang="en-US" i="0" u="none" strike="noStrike" dirty="0" err="1">
                <a:solidFill>
                  <a:srgbClr val="33475B"/>
                </a:solidFill>
                <a:effectLst/>
                <a:latin typeface="AvenirNext"/>
              </a:rPr>
              <a:t>init</a:t>
            </a:r>
            <a:r>
              <a:rPr lang="en-US" i="0" u="none" strike="noStrike" dirty="0">
                <a:solidFill>
                  <a:srgbClr val="33475B"/>
                </a:solidFill>
                <a:effectLst/>
                <a:latin typeface="AvenirNext"/>
              </a:rPr>
              <a:t> (check in the folder where new file .git will be created automatically)</a:t>
            </a:r>
          </a:p>
          <a:p>
            <a:r>
              <a:rPr lang="en-US" b="1" dirty="0">
                <a:solidFill>
                  <a:srgbClr val="33475B"/>
                </a:solidFill>
                <a:latin typeface="AvenirNext"/>
              </a:rPr>
              <a:t>Step 5:</a:t>
            </a:r>
            <a:r>
              <a:rPr lang="en-US" dirty="0">
                <a:solidFill>
                  <a:srgbClr val="33475B"/>
                </a:solidFill>
                <a:latin typeface="AvenirNext"/>
              </a:rPr>
              <a:t> git add .</a:t>
            </a:r>
          </a:p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6:</a:t>
            </a:r>
            <a:r>
              <a:rPr lang="en-US" i="0" u="none" strike="noStrike" dirty="0">
                <a:solidFill>
                  <a:srgbClr val="33475B"/>
                </a:solidFill>
                <a:effectLst/>
                <a:latin typeface="AvenirNext"/>
              </a:rPr>
              <a:t> git commit –m “word related to commit”</a:t>
            </a:r>
          </a:p>
          <a:p>
            <a:r>
              <a:rPr lang="en-US" b="1" dirty="0">
                <a:solidFill>
                  <a:srgbClr val="33475B"/>
                </a:solidFill>
                <a:latin typeface="AvenirNext"/>
              </a:rPr>
              <a:t>Step 7:</a:t>
            </a:r>
            <a:r>
              <a:rPr lang="en-US" dirty="0">
                <a:solidFill>
                  <a:srgbClr val="33475B"/>
                </a:solidFill>
                <a:latin typeface="AvenirNext"/>
              </a:rPr>
              <a:t> git status</a:t>
            </a:r>
            <a:endParaRPr lang="en-US" i="0" u="none" strike="noStrike" dirty="0">
              <a:solidFill>
                <a:srgbClr val="33475B"/>
              </a:solidFill>
              <a:effectLst/>
              <a:latin typeface="AvenirNext"/>
            </a:endParaRPr>
          </a:p>
          <a:p>
            <a:r>
              <a:rPr lang="en-US" b="1" dirty="0">
                <a:solidFill>
                  <a:srgbClr val="33475B"/>
                </a:solidFill>
                <a:latin typeface="AvenirNext"/>
              </a:rPr>
              <a:t>Step 8:</a:t>
            </a:r>
            <a:r>
              <a:rPr lang="en-US" dirty="0">
                <a:solidFill>
                  <a:srgbClr val="33475B"/>
                </a:solidFill>
                <a:latin typeface="AvenirNext"/>
              </a:rPr>
              <a:t> git remote add origin https://github.com/Deepak-Manohar/ustdemo1.git</a:t>
            </a:r>
          </a:p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9:</a:t>
            </a:r>
            <a:r>
              <a:rPr lang="en-US" i="0" u="none" strike="noStrike" dirty="0">
                <a:solidFill>
                  <a:srgbClr val="33475B"/>
                </a:solidFill>
                <a:effectLst/>
                <a:latin typeface="AvenirNext"/>
              </a:rPr>
              <a:t> git push –u origin master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25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6AAA-0A8A-4D97-AD60-1498E77E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2: Create a new repository on GitHub</a:t>
            </a:r>
            <a:endParaRPr lang="en-IN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DC584D-91BE-4F9D-BBD5-5865FCB26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45" y="2292626"/>
            <a:ext cx="8586653" cy="382987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7B75E8E-4468-46B1-B93E-BA4783958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71" y="726353"/>
            <a:ext cx="8915400" cy="15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9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0030-CF26-4710-BF73-AC51372B4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4</a:t>
            </a:r>
            <a:r>
              <a:rPr lang="en-US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 Git </a:t>
            </a:r>
            <a:r>
              <a:rPr lang="en-US" b="1" i="0" u="none" strike="noStrike" dirty="0" err="1">
                <a:solidFill>
                  <a:srgbClr val="33475B"/>
                </a:solidFill>
                <a:effectLst/>
                <a:latin typeface="AvenirNext"/>
              </a:rPr>
              <a:t>init</a:t>
            </a:r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 </a:t>
            </a:r>
            <a:b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</a:br>
            <a:r>
              <a:rPr lang="en-US" b="1" dirty="0">
                <a:solidFill>
                  <a:srgbClr val="33475B"/>
                </a:solidFill>
                <a:latin typeface="AvenirNext"/>
              </a:rPr>
              <a:t>Step 5: git add .</a:t>
            </a:r>
            <a:br>
              <a:rPr lang="en-US" b="1" dirty="0">
                <a:solidFill>
                  <a:srgbClr val="33475B"/>
                </a:solidFill>
                <a:latin typeface="AvenirNext"/>
              </a:rPr>
            </a:br>
            <a:endParaRPr lang="en-IN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9EE77C7-5D8C-493D-B92B-BDC12687F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345" y="2400052"/>
            <a:ext cx="5763429" cy="59063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418787A-9CB5-44FA-B7D4-7BBC09093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345" y="4038981"/>
            <a:ext cx="475363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0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F3A9-5E87-437A-9DF7-1C63ECD1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b="1" i="0" u="none" strike="noStrike">
                <a:effectLst/>
                <a:latin typeface="AvenirNext"/>
              </a:rPr>
              <a:t>Step 6: git commit –m “word related to commit”</a:t>
            </a:r>
            <a:br>
              <a:rPr lang="en-US" b="1" i="0" u="none" strike="noStrike">
                <a:effectLst/>
                <a:latin typeface="AvenirNext"/>
              </a:rPr>
            </a:br>
            <a:r>
              <a:rPr lang="en-US" b="1">
                <a:latin typeface="AvenirNext"/>
              </a:rPr>
              <a:t>Step 7: git status</a:t>
            </a:r>
            <a:br>
              <a:rPr lang="en-US" b="1">
                <a:latin typeface="AvenirNext"/>
              </a:rPr>
            </a:br>
            <a:endParaRPr lang="en-IN" dirty="0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965E810-7F6A-4CE9-8FF8-34252E792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91" y="1123837"/>
            <a:ext cx="8737929" cy="2577689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8FA9801-6DA8-4870-B170-F7063A0E2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56" y="4370777"/>
            <a:ext cx="8021750" cy="90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190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190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AvenirNext</vt:lpstr>
      <vt:lpstr>Corbel</vt:lpstr>
      <vt:lpstr>Wingdings 2</vt:lpstr>
      <vt:lpstr>Frame</vt:lpstr>
      <vt:lpstr>Git and github operation</vt:lpstr>
      <vt:lpstr>Git and GitHub</vt:lpstr>
      <vt:lpstr>Index</vt:lpstr>
      <vt:lpstr>Git vs GitHub</vt:lpstr>
      <vt:lpstr>WorkFlow</vt:lpstr>
      <vt:lpstr>Steps</vt:lpstr>
      <vt:lpstr>Step 2: Create a new repository on GitHub</vt:lpstr>
      <vt:lpstr>Step 4: Git init  Step 5: git add . </vt:lpstr>
      <vt:lpstr>Step 6: git commit –m “word related to commit” Step 7: git status </vt:lpstr>
      <vt:lpstr>Step 8: git remote add .. Step 9: git push –u origin master</vt:lpstr>
      <vt:lpstr>View the folder in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operation</dc:title>
  <dc:creator> </dc:creator>
  <cp:lastModifiedBy> </cp:lastModifiedBy>
  <cp:revision>1</cp:revision>
  <dcterms:created xsi:type="dcterms:W3CDTF">2020-12-13T10:50:32Z</dcterms:created>
  <dcterms:modified xsi:type="dcterms:W3CDTF">2020-12-13T10:52:00Z</dcterms:modified>
</cp:coreProperties>
</file>