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76AE-FB54-46CE-B008-BB10EF5B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E73B-E0FF-4773-BE05-E1B5B764B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37BD-57F1-4B4A-9145-FEEFA28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F15F-DD4F-436A-9A73-A5E3B7BE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2BB1-F2A6-4944-9751-7101EBB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0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2DC7-3590-474A-992D-7D50B8F1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E507-74B3-4CB2-BA3F-AA08DD7E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EBA9-BB6D-45BB-AB01-54E564F2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4B47-D5C4-4438-8B52-BE36FA04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FEE1-C98D-4F4E-90AD-35940CAF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15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80465-CA3D-475F-B784-C2CBC0FA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C0AB-2DB9-4098-BC91-ACDBC4936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3CF2-D8A5-437B-B3E0-4F3A7D62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986D-82D2-4BDF-959F-FE31740B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FC2E-4295-400F-BF96-49B8C153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0FB-8202-42B7-B584-B2EC6160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0C6B-6D1D-4CD1-95F4-C8C92D86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F3C-BCBD-403A-A2E2-E8CDD527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556B-943E-4B22-930C-6BCB710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2EE6-15DD-4CB9-B825-F5DBCFAD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30FC-21CA-4D87-AC68-6D8E947A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D485-79B4-484F-B425-86A28C84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272F-22F5-41A1-ABB5-6C3CEBF7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E2AE-3AE0-486D-B389-C6364915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E236-BCB7-4016-8459-FD7CD4B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C7B1-3C66-467D-8A2F-059374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AED3-7339-4AA7-8A43-C972B7415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AAD1-072B-4253-9128-F55F0608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9AD-C4D7-47AB-B4DE-3DF23544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677E-39C6-4A99-8035-1B5B294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AAE9-7E4A-4345-967D-02C1231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8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FA5B-5BEF-44A0-88F4-B3277D8D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22CC-0C9C-4805-9E83-33DA75D0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A851A-225E-4A0C-8780-4EFBFD10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968D3-4710-426A-A6BF-75CFE7B3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9AF6-6C7E-4DE8-BBFA-AF4782E5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632DC-D047-4D39-8B98-928B05B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C00E3-B97F-482D-8F5A-1ED14DEF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8CAA6-3087-4101-8272-446BEB8B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0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85A8-AFBA-4574-AE4F-DDD1F701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B13D5-F9DA-47A6-817F-71A71040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E3EDE-C28C-4A53-AC0A-77CCD22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69CE5-5C5A-4253-965F-C17695C4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E0E67-F362-491F-8F7B-EC647B48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469DA-929A-43BA-8F28-D8151737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D484C-3863-4D72-8830-76C225EB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5E86-736C-4D09-940D-FD42BB27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B02A-0829-44CF-9C40-5E752FBF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D0D40-CA83-48CA-822F-E6FF77A6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19A8-BD96-46DB-8617-83493DC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A970-BD0F-4ECE-9B6F-98FA2A46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AD18-C1CD-44B4-A359-03CFE252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0918-2F63-45EA-ACEB-F4D478EE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81B83-EAA0-405B-A658-53FA966AC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518E-B1D2-4071-9F21-22DEBFE3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E9BD-BF91-41EB-8D23-E107A03D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0BD2-4E32-4EDF-B721-AFBFA66A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D4C8-8470-4C06-8EBE-FF5B194E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5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D8CE0-4CBD-4CCB-AAF2-B2205BC4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D796-856F-481F-B059-B510AA24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A687-0249-49FC-8025-2632FB5E6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3461-B288-4FED-85F5-3047913769D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7123-FB8E-4F00-91C5-CD0EB4E1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6C49-AD29-4467-B850-F7947B855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562B-2092-4720-9F5B-C379A3578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0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A4FD-5320-47C6-BAD2-A878DFB66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 err="1"/>
              <a:t>MongoDb</a:t>
            </a:r>
            <a:r>
              <a:rPr lang="en-IN" dirty="0"/>
              <a:t> and curd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DDB59-C2E1-4CA0-99BC-D0AD592EB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Basic Collection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251997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F5DB-D4AD-4830-B741-CAF4503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DeleteOne</a:t>
            </a:r>
            <a:endParaRPr lang="en-IN" dirty="0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340F2CAA-B6A2-480C-9DC9-7C3D5D4B8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58" y="1853760"/>
            <a:ext cx="5022283" cy="4351338"/>
          </a:xfrm>
        </p:spPr>
      </p:pic>
    </p:spTree>
    <p:extLst>
      <p:ext uri="{BB962C8B-B14F-4D97-AF65-F5344CB8AC3E}">
        <p14:creationId xmlns:p14="http://schemas.microsoft.com/office/powerpoint/2010/main" val="367649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53CD-A658-4644-9B1D-86274116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DeleteMany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52DC53-E756-42A5-A7E3-AFE3C045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54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270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FA2B-0EA5-4050-8809-011029B6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MultiLevel</a:t>
            </a:r>
            <a:r>
              <a:rPr lang="en-IN" dirty="0"/>
              <a:t> update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4FE860D-C8A7-464B-9870-1E9E288DE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81" y="1825625"/>
            <a:ext cx="3695237" cy="4351338"/>
          </a:xfrm>
        </p:spPr>
      </p:pic>
    </p:spTree>
    <p:extLst>
      <p:ext uri="{BB962C8B-B14F-4D97-AF65-F5344CB8AC3E}">
        <p14:creationId xmlns:p14="http://schemas.microsoft.com/office/powerpoint/2010/main" val="202409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3B81-BB31-43BD-B5CA-B718866F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Show dbs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2CB2FA-F866-43B2-AA57-AC916439F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13" b="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347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4C408-D68C-4725-B345-D2649DC0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Create a database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BA9A526-4168-4B8C-A23E-9467E526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7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BD44-6497-4D5D-B9AD-3E7D438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InsertOne</a:t>
            </a:r>
            <a:r>
              <a:rPr lang="en-IN" dirty="0"/>
              <a:t> Command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2CFA57B-21CC-43A6-86D6-644589C32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0980"/>
            <a:ext cx="10515600" cy="2160627"/>
          </a:xfrm>
        </p:spPr>
      </p:pic>
    </p:spTree>
    <p:extLst>
      <p:ext uri="{BB962C8B-B14F-4D97-AF65-F5344CB8AC3E}">
        <p14:creationId xmlns:p14="http://schemas.microsoft.com/office/powerpoint/2010/main" val="124941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8EB073-27D4-42DD-B533-EFFE0B20B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803871" y="0"/>
            <a:ext cx="638812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1F22-6E93-4F4A-AFC1-B0931913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Read All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9B94AE5-24C3-402A-A4B5-55A7DC1A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E105477-E4C0-4E3A-953E-10FBC2BEF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E2957-A4FE-4039-B564-61C368AB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Read with condition and not printing _id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4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22F8-444C-4C78-AB8E-ADC27296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UpdateOne with condition 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02BDCED-CF66-432B-AFD9-C97C82A62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r="1877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517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86291-EB64-450A-9647-0BDE7846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UpdateMany with condition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1C26E4-F03B-4ED0-ADC1-2004ECCD0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434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54B2-C140-4DBE-8978-1108DD80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Display with toArray()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ED8717A-27E5-4831-AC64-70EFE556E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9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05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MongoDb and curd </vt:lpstr>
      <vt:lpstr>Show dbs</vt:lpstr>
      <vt:lpstr>Create a database</vt:lpstr>
      <vt:lpstr>InsertOne Command</vt:lpstr>
      <vt:lpstr>Read All</vt:lpstr>
      <vt:lpstr>Read with condition and not printing _id</vt:lpstr>
      <vt:lpstr>UpdateOne with condition </vt:lpstr>
      <vt:lpstr>UpdateMany with condition</vt:lpstr>
      <vt:lpstr>Display with toArray()</vt:lpstr>
      <vt:lpstr>DeleteOne</vt:lpstr>
      <vt:lpstr>DeleteMany</vt:lpstr>
      <vt:lpstr>MultiLevel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MongoDb and curd </dc:title>
  <dc:creator> </dc:creator>
  <cp:lastModifiedBy> </cp:lastModifiedBy>
  <cp:revision>1</cp:revision>
  <dcterms:created xsi:type="dcterms:W3CDTF">2020-12-09T21:21:27Z</dcterms:created>
  <dcterms:modified xsi:type="dcterms:W3CDTF">2020-12-09T21:24:21Z</dcterms:modified>
</cp:coreProperties>
</file>