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87F4-C7F1-4C6C-A6EE-43D9183AC69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873FE-EEAF-41AB-A95E-2B2DC438C3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73FE-EEAF-41AB-A95E-2B2DC438C346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61561D-B6E7-443A-A55B-82CF1346C695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479DBE-FFA9-493B-B49B-111BA754E5B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Customer Segmentation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003232" cy="562074"/>
          </a:xfrm>
        </p:spPr>
        <p:txBody>
          <a:bodyPr>
            <a:noAutofit/>
          </a:bodyPr>
          <a:lstStyle/>
          <a:p>
            <a:r>
              <a:rPr lang="en-IN" sz="3600" dirty="0" smtClean="0"/>
              <a:t>From purchase_date extracting the month &amp; year of purchase for further analysis</a:t>
            </a:r>
            <a:endParaRPr lang="en-IN" sz="36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282043" cy="16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Customer Segmentation can be done by clustering. So tried K-Means Clustering.</a:t>
            </a:r>
          </a:p>
          <a:p>
            <a:r>
              <a:rPr lang="en-IN" dirty="0" smtClean="0"/>
              <a:t>But the given data contains categorical variables(which should not be given to K-Means clustering).Hence used the technique of Principle Component Analysis(PCA).</a:t>
            </a:r>
          </a:p>
          <a:p>
            <a:r>
              <a:rPr lang="en-IN" dirty="0" smtClean="0"/>
              <a:t>For PCA, categorical variables have to be converted to 1’s and 0’s by the use of LABLE encoding and ONE HOT encoding Technique.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544524" cy="195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2924944"/>
            <a:ext cx="7467600" cy="34129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PCA technique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I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doing PCA on the dateframe, we find that the maximum variances that PC can cover is 24.95 which implies that around 75% of the variance are not captured by PCA.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3345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Categorization by Products - List of users who contribute 58% of the total sales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50482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11760" y="1844824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Product type  (tents)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Further drilling down on the customers who bough tents, it was inferred that 59% of sales were on the summer month of June</a:t>
            </a:r>
            <a:endParaRPr lang="en-IN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331410" cy="388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9552" y="594928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Some of the states where Tens are bought more – ‘Texas','Florida','California','District of </a:t>
            </a:r>
            <a:r>
              <a:rPr lang="en-IN" dirty="0" err="1" smtClean="0"/>
              <a:t>Columbia','Pennsylvania</a:t>
            </a:r>
            <a:r>
              <a:rPr lang="en-IN" dirty="0" smtClean="0"/>
              <a:t>'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332037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We can conclude that less customers spent more on Tents and if we send recommendation via email/ </a:t>
            </a:r>
            <a:r>
              <a:rPr lang="en-IN" dirty="0" err="1" smtClean="0"/>
              <a:t>Facebook</a:t>
            </a:r>
            <a:r>
              <a:rPr lang="en-IN" dirty="0" smtClean="0"/>
              <a:t>, then most of the ads will be converted into sales during the summer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Sending recommendations during the customer’s birthdays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7467600" cy="3412976"/>
          </a:xfrm>
        </p:spPr>
        <p:txBody>
          <a:bodyPr/>
          <a:lstStyle/>
          <a:p>
            <a:r>
              <a:rPr lang="en-IN" dirty="0" smtClean="0"/>
              <a:t>Just 184 customers spent money(10% of total sales) for their birthdays</a:t>
            </a:r>
          </a:p>
          <a:p>
            <a:r>
              <a:rPr lang="en-IN" dirty="0" smtClean="0"/>
              <a:t>If we concentrate on the remaining chunk of customers and if we send them offers/ discounts, then there will be more birthday sales.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99288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Grouping customers by their purchase patterns based on the purchase month</a:t>
            </a:r>
            <a:endParaRPr lang="en-IN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5263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Given Column Data Types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30364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6375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18864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We can see that most sales are either in the Summer months or during the holiday season(thanksgiving &amp; Christmas)</a:t>
            </a:r>
            <a:endParaRPr lang="en-IN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Around </a:t>
            </a:r>
            <a:r>
              <a:rPr lang="en-IN" dirty="0" smtClean="0"/>
              <a:t>16% of </a:t>
            </a:r>
            <a:r>
              <a:rPr lang="en-IN" dirty="0" smtClean="0"/>
              <a:t>customers </a:t>
            </a:r>
            <a:r>
              <a:rPr lang="en-IN" dirty="0" smtClean="0"/>
              <a:t>are from Texas, </a:t>
            </a:r>
            <a:r>
              <a:rPr lang="en-IN" dirty="0" smtClean="0"/>
              <a:t>Florida </a:t>
            </a:r>
            <a:r>
              <a:rPr lang="en-IN" dirty="0" smtClean="0"/>
              <a:t>&amp; California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64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So, sending recommendations to the list of users from these states will increase the sales of the products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      Gender wise product            Classification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36345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Male Female spending pattern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481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Both genders contribute equal monitory value to the customers</a:t>
            </a:r>
            <a:endParaRPr lang="en-IN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It could be inferred that salaried people are buying products from the client</a:t>
            </a:r>
            <a:endParaRPr lang="en-IN" sz="40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627" y="1916832"/>
            <a:ext cx="897437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Average spending - Age wise categorization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264696" cy="498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Further drilling down based on genders</a:t>
            </a:r>
            <a:endParaRPr lang="en-IN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744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10 cities that contribute to the sales of the products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771988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260648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/>
              <a:t>Top 10 city customer base across USA</a:t>
            </a:r>
            <a:endParaRPr lang="en-IN" sz="40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00808"/>
            <a:ext cx="4032448" cy="409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 Shape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shape of the given column is as shown: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dataframe</a:t>
            </a:r>
            <a:r>
              <a:rPr lang="en-IN" dirty="0" smtClean="0"/>
              <a:t> has 2000 rows and 19 columns.</a:t>
            </a:r>
          </a:p>
        </p:txBody>
      </p:sp>
      <p:pic>
        <p:nvPicPr>
          <p:cNvPr id="6" name="Picture 5" descr="column sha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2204864"/>
            <a:ext cx="4680520" cy="19028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Users who have contributed more monitory value to the client</a:t>
            </a:r>
            <a:endParaRPr lang="en-IN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85573"/>
            <a:ext cx="4572890" cy="45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Listed price and Paid Price Description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6280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and Female Counts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875145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5145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type and their counts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2915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Extraction of age and creation of age bins from the given birthday</a:t>
            </a:r>
            <a:endParaRPr lang="en-IN" dirty="0"/>
          </a:p>
        </p:txBody>
      </p:sp>
      <p:pic>
        <p:nvPicPr>
          <p:cNvPr id="4" name="Content Placeholder 3" descr="Age que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7239000" cy="1368152"/>
          </a:xfr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149080"/>
            <a:ext cx="187220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249" y="2996952"/>
            <a:ext cx="818420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Male Vs Female count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731542" cy="452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Boolean column for getting the info of which customer bought products on their birthday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2348880"/>
            <a:ext cx="406003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274</TotalTime>
  <Words>467</Words>
  <Application>Microsoft Office PowerPoint</Application>
  <PresentationFormat>On-screen Show (4:3)</PresentationFormat>
  <Paragraphs>43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Customer Segmentation</vt:lpstr>
      <vt:lpstr>Given Column Data Types </vt:lpstr>
      <vt:lpstr>Column Shape</vt:lpstr>
      <vt:lpstr>Listed price and Paid Price Description</vt:lpstr>
      <vt:lpstr>Male and Female Counts</vt:lpstr>
      <vt:lpstr>Product type and their counts</vt:lpstr>
      <vt:lpstr>Extraction of age and creation of age bins from the given birthday</vt:lpstr>
      <vt:lpstr>      Male Vs Female count</vt:lpstr>
      <vt:lpstr>Boolean column for getting the info of which customer bought products on their birthday</vt:lpstr>
      <vt:lpstr>From purchase_date extracting the month &amp; year of purchase for further analysis</vt:lpstr>
      <vt:lpstr>Customer Segmentation</vt:lpstr>
      <vt:lpstr>Slide 12</vt:lpstr>
      <vt:lpstr>Slide 13</vt:lpstr>
      <vt:lpstr>Categorization by Products - List of users who contribute 58% of the total sales</vt:lpstr>
      <vt:lpstr>Further drilling down on the customers who bough tents, it was inferred that 59% of sales were on the summer month of June</vt:lpstr>
      <vt:lpstr>Slide 16</vt:lpstr>
      <vt:lpstr>Sending recommendations during the customer’s birthdays</vt:lpstr>
      <vt:lpstr>Slide 18</vt:lpstr>
      <vt:lpstr>Grouping customers by their purchase patterns based on the purchase month</vt:lpstr>
      <vt:lpstr>Slide 20</vt:lpstr>
      <vt:lpstr>Around 16% of customers are from Texas, Florida &amp; California </vt:lpstr>
      <vt:lpstr>        Gender wise product            Classification</vt:lpstr>
      <vt:lpstr>Male Female spending pattern</vt:lpstr>
      <vt:lpstr>Both genders contribute equal monitory value to the customers</vt:lpstr>
      <vt:lpstr>It could be inferred that salaried people are buying products from the client</vt:lpstr>
      <vt:lpstr>Average spending - Age wise categorization</vt:lpstr>
      <vt:lpstr>Further drilling down based on genders</vt:lpstr>
      <vt:lpstr>Top 10 cities that contribute to the sales of the products</vt:lpstr>
      <vt:lpstr>Slide 29</vt:lpstr>
      <vt:lpstr>Users who have contributed more monitory value to the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Deepak</dc:creator>
  <cp:lastModifiedBy>Deepak</cp:lastModifiedBy>
  <cp:revision>34</cp:revision>
  <dcterms:created xsi:type="dcterms:W3CDTF">2019-09-30T00:28:31Z</dcterms:created>
  <dcterms:modified xsi:type="dcterms:W3CDTF">2019-09-30T05:03:07Z</dcterms:modified>
</cp:coreProperties>
</file>