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_Datas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_Datas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_Datas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_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26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Sheet3!$B$5:$B$8</c:f>
              <c:numCache>
                <c:formatCode>General</c:formatCode>
                <c:ptCount val="3"/>
                <c:pt idx="0">
                  <c:v>1</c:v>
                </c:pt>
                <c:pt idx="1">
                  <c:v>11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Sheet3!$C$5:$C$8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MEDIUM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Sheet3!$D$5:$D$8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Sheet3!$E$5:$E$8</c:f>
              <c:numCache>
                <c:formatCode>General</c:formatCode>
                <c:ptCount val="3"/>
                <c:pt idx="0">
                  <c:v>4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VERY LOW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Sheet3!$F$5:$F$8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079872"/>
        <c:axId val="186093952"/>
        <c:axId val="0"/>
      </c:area3DChart>
      <c:catAx>
        <c:axId val="186079872"/>
        <c:scaling>
          <c:orientation val="minMax"/>
        </c:scaling>
        <c:delete val="0"/>
        <c:axPos val="b"/>
        <c:majorTickMark val="out"/>
        <c:minorTickMark val="none"/>
        <c:tickLblPos val="nextTo"/>
        <c:crossAx val="186093952"/>
        <c:crosses val="autoZero"/>
        <c:auto val="1"/>
        <c:lblAlgn val="ctr"/>
        <c:lblOffset val="100"/>
        <c:noMultiLvlLbl val="0"/>
      </c:catAx>
      <c:valAx>
        <c:axId val="186093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079872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23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TYPE ANALYSIS </a:t>
            </a:r>
            <a:endParaRPr lang="en-IN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Sheet3!$B$5:$B$8</c:f>
              <c:numCache>
                <c:formatCode>General</c:formatCode>
                <c:ptCount val="3"/>
                <c:pt idx="0">
                  <c:v>1</c:v>
                </c:pt>
                <c:pt idx="1">
                  <c:v>11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Sheet3!$C$5:$C$8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Sheet3!$D$5:$D$8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Sheet3!$E$5:$E$8</c:f>
              <c:numCache>
                <c:formatCode>General</c:formatCode>
                <c:ptCount val="3"/>
                <c:pt idx="0">
                  <c:v>4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VERY LOW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Sheet3!$F$5:$F$8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929728"/>
        <c:axId val="185931264"/>
      </c:barChart>
      <c:catAx>
        <c:axId val="1859297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85931264"/>
        <c:crosses val="autoZero"/>
        <c:auto val="1"/>
        <c:lblAlgn val="ctr"/>
        <c:lblOffset val="100"/>
        <c:noMultiLvlLbl val="0"/>
      </c:catAx>
      <c:valAx>
        <c:axId val="1859312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85929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1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marker>
            <c:symbol val="none"/>
          </c:marker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Sheet3!$B$5:$B$8</c:f>
              <c:numCache>
                <c:formatCode>General</c:formatCode>
                <c:ptCount val="3"/>
                <c:pt idx="0">
                  <c:v>1</c:v>
                </c:pt>
                <c:pt idx="1">
                  <c:v>11</c:v>
                </c:pt>
                <c:pt idx="2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marker>
            <c:symbol val="none"/>
          </c:marker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Sheet3!$C$5:$C$8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Sheet3!$D$5:$D$8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marker>
            <c:symbol val="none"/>
          </c:marker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Sheet3!$E$5:$E$8</c:f>
              <c:numCache>
                <c:formatCode>General</c:formatCode>
                <c:ptCount val="3"/>
                <c:pt idx="0">
                  <c:v>4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VERY LOW</c:v>
                </c:pt>
              </c:strCache>
            </c:strRef>
          </c:tx>
          <c:marker>
            <c:symbol val="none"/>
          </c:marker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Sheet3!$F$5:$F$8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976320"/>
        <c:axId val="185977856"/>
      </c:lineChart>
      <c:catAx>
        <c:axId val="185976320"/>
        <c:scaling>
          <c:orientation val="minMax"/>
        </c:scaling>
        <c:delete val="0"/>
        <c:axPos val="b"/>
        <c:majorTickMark val="out"/>
        <c:minorTickMark val="none"/>
        <c:tickLblPos val="nextTo"/>
        <c:crossAx val="185977856"/>
        <c:crosses val="autoZero"/>
        <c:auto val="1"/>
        <c:lblAlgn val="ctr"/>
        <c:lblOffset val="100"/>
        <c:noMultiLvlLbl val="0"/>
      </c:catAx>
      <c:valAx>
        <c:axId val="185977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5976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9"/>
  </c:pivotSource>
  <c:chart>
    <c:title>
      <c:layout>
        <c:manualLayout>
          <c:xMode val="edge"/>
          <c:yMode val="edge"/>
          <c:x val="0.43752777777777779"/>
          <c:y val="0.11934966462525518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Sheet3!$B$5:$B$8</c:f>
              <c:numCache>
                <c:formatCode>General</c:formatCode>
                <c:ptCount val="3"/>
                <c:pt idx="0">
                  <c:v>1</c:v>
                </c:pt>
                <c:pt idx="1">
                  <c:v>11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Sheet3!$C$5:$C$8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MEDIUM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Sheet3!$D$5:$D$8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Sheet3!$E$5:$E$8</c:f>
              <c:numCache>
                <c:formatCode>General</c:formatCode>
                <c:ptCount val="3"/>
                <c:pt idx="0">
                  <c:v>4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VERY LOW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Sheet3!$F$5:$F$8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ADB7A-B337-4E19-AAD8-790F0CEF24B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B1419-31C7-44E1-971C-0EF4A2678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57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B1419-31C7-44E1-971C-0EF4A2678F1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6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CDBB4FB-F681-4143-A876-27B13CBCC99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DATA ANALYSIS USING EXCEL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 : P. DEEPAK</a:t>
            </a:r>
          </a:p>
          <a:p>
            <a:r>
              <a:rPr lang="en-US" dirty="0" smtClean="0"/>
              <a:t>REG NO : unm312201247</a:t>
            </a:r>
            <a:r>
              <a:rPr lang="en-IN" dirty="0" smtClean="0"/>
              <a:t> User id : autunm312201427</a:t>
            </a:r>
          </a:p>
          <a:p>
            <a:pPr lvl="1" algn="l"/>
            <a:r>
              <a:rPr lang="en-US" dirty="0" smtClean="0">
                <a:solidFill>
                  <a:schemeClr val="bg1"/>
                </a:solidFill>
              </a:rPr>
              <a:t>71673DF5A6A474E890A4B53120F7C129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Department : III B.COM ( GENERAL 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College : DRBCCC Hindu College</a:t>
            </a:r>
          </a:p>
        </p:txBody>
      </p:sp>
    </p:spTree>
    <p:extLst>
      <p:ext uri="{BB962C8B-B14F-4D97-AF65-F5344CB8AC3E}">
        <p14:creationId xmlns:p14="http://schemas.microsoft.com/office/powerpoint/2010/main" val="18134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39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857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22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evaluation of employee status types highlighted important trends and findings, offering actionable insights for enhancing workforce management and decision-making</a:t>
            </a:r>
            <a:r>
              <a:rPr lang="en-US" dirty="0" smtClean="0"/>
              <a:t>.</a:t>
            </a:r>
          </a:p>
          <a:p>
            <a:r>
              <a:rPr lang="en-US" dirty="0"/>
              <a:t>The analysis of employee status types revealed significant patterns and insights, providing valuable information for improving workforce management and strategic planning.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8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675467"/>
            <a:ext cx="9144000" cy="3450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 smtClean="0"/>
              <a:t>Employee Type Analysis using Excel</a:t>
            </a:r>
          </a:p>
          <a:p>
            <a:pPr marL="0" indent="0" algn="ctr">
              <a:buNone/>
            </a:pPr>
            <a:r>
              <a:rPr lang="en-IN" sz="3200" dirty="0" smtClean="0"/>
              <a:t>By Using </a:t>
            </a:r>
          </a:p>
          <a:p>
            <a:pPr marL="0" indent="0" algn="ctr">
              <a:buNone/>
            </a:pPr>
            <a:r>
              <a:rPr lang="en-IN" sz="3200" dirty="0" smtClean="0"/>
              <a:t>Line Chart</a:t>
            </a:r>
          </a:p>
          <a:p>
            <a:pPr marL="0" indent="0" algn="ctr">
              <a:buNone/>
            </a:pPr>
            <a:r>
              <a:rPr lang="en-IN" sz="3200" dirty="0" smtClean="0"/>
              <a:t>Column Chart</a:t>
            </a:r>
          </a:p>
          <a:p>
            <a:pPr marL="0" indent="0" algn="ctr">
              <a:buNone/>
            </a:pPr>
            <a:r>
              <a:rPr lang="en-IN" sz="3200" dirty="0" smtClean="0"/>
              <a:t>Pie Chart</a:t>
            </a:r>
          </a:p>
          <a:p>
            <a:pPr marL="0" indent="0" algn="ctr">
              <a:buNone/>
            </a:pPr>
            <a:r>
              <a:rPr lang="en-IN" sz="3200" dirty="0" smtClean="0"/>
              <a:t>Area Chart</a:t>
            </a:r>
            <a:endParaRPr lang="en-IN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73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Problem statement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Project overview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Who are the end users?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Our solution &amp; proposition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Dataset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Modelling 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Conclusions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AGENDA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97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Conducted an analysis of employee status types to gain insights into workforce distribution and identify </a:t>
            </a:r>
            <a:r>
              <a:rPr lang="en-US" dirty="0" smtClean="0"/>
              <a:t>patterns </a:t>
            </a:r>
            <a:r>
              <a:rPr lang="en-US" dirty="0"/>
              <a:t>affecting organizational performance</a:t>
            </a:r>
            <a:r>
              <a:rPr lang="en-US" dirty="0" smtClean="0"/>
              <a:t>.</a:t>
            </a:r>
          </a:p>
          <a:p>
            <a:r>
              <a:rPr lang="en-US" dirty="0"/>
              <a:t>Examined different employee status types to understand their distribution and impact on overall workforce dynamics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 </a:t>
            </a:r>
          </a:p>
        </p:txBody>
      </p:sp>
    </p:spTree>
    <p:extLst>
      <p:ext uri="{BB962C8B-B14F-4D97-AF65-F5344CB8AC3E}">
        <p14:creationId xmlns:p14="http://schemas.microsoft.com/office/powerpoint/2010/main" val="33653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involved analyzing employee status types to evaluate workforce composition and gain insights into organizational structure</a:t>
            </a:r>
            <a:r>
              <a:rPr lang="en-US" dirty="0" smtClean="0"/>
              <a:t>.</a:t>
            </a:r>
          </a:p>
          <a:p>
            <a:r>
              <a:rPr lang="en-US" dirty="0"/>
              <a:t>This project focused on analyzing employee status types to assess the distribution and characteristics of the workforce.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413799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approach involves analyzing employee status types to improve workforce planning and drive better organizational outcomes</a:t>
            </a:r>
            <a:r>
              <a:rPr lang="en-US" dirty="0" smtClean="0"/>
              <a:t>.</a:t>
            </a:r>
          </a:p>
          <a:p>
            <a:r>
              <a:rPr lang="en-US" dirty="0"/>
              <a:t>Our solution leverages an analysis of employee status types to optimize workforce management and enhance organizational efficiency.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82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includes detailed information on employee status types, providing insights into various categories and their distribution within the organization</a:t>
            </a:r>
            <a:r>
              <a:rPr lang="en-US" dirty="0" smtClean="0"/>
              <a:t>.</a:t>
            </a:r>
          </a:p>
          <a:p>
            <a:r>
              <a:rPr lang="en-US" dirty="0"/>
              <a:t>The dataset comprises information on different employee status types, offering a comprehensive view of their distribution and characteristics within the organization.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1652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Excel-based modeling techniques to analyze employee status types, using data visualization and analytical methods to identify key trends and insights</a:t>
            </a:r>
            <a:r>
              <a:rPr lang="en-US" dirty="0" smtClean="0"/>
              <a:t>.</a:t>
            </a:r>
          </a:p>
          <a:p>
            <a:r>
              <a:rPr lang="en-US" dirty="0"/>
              <a:t>Utilized Excel to model and analyze employee status types, employing statistical and visual techniques to uncover patterns and trends in the workforce data.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59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3492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84</TotalTime>
  <Words>243</Words>
  <Application>Microsoft Office PowerPoint</Application>
  <PresentationFormat>On-screen Show (4:3)</PresentationFormat>
  <Paragraphs>47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EMPLOYEE DATA ANALYSIS USING EXCEL</vt:lpstr>
      <vt:lpstr>Project Title</vt:lpstr>
      <vt:lpstr>AGENDA </vt:lpstr>
      <vt:lpstr>Problem statement </vt:lpstr>
      <vt:lpstr>Project Overview</vt:lpstr>
      <vt:lpstr>Who are the End User?</vt:lpstr>
      <vt:lpstr>Dataset Description</vt:lpstr>
      <vt:lpstr>Modelling Approach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user</dc:creator>
  <cp:lastModifiedBy>user</cp:lastModifiedBy>
  <cp:revision>7</cp:revision>
  <dcterms:created xsi:type="dcterms:W3CDTF">2024-09-03T06:02:23Z</dcterms:created>
  <dcterms:modified xsi:type="dcterms:W3CDTF">2024-09-04T20:56:42Z</dcterms:modified>
</cp:coreProperties>
</file>