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ea04d95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2ea04d95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2ea04d95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2ea04d95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2ea04d95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2ea04d95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2ea04d95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2ea04d95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b1640e4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b1640e4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2ea04d9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2ea04d9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ea04d9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ea04d9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ea04d95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ea04d9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ea04d9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ea04d9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ea04d95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2ea04d95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2ea04d95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2ea04d95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ea04d95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2ea04d95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74025"/>
            <a:ext cx="8520600" cy="149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eature Matching Using N</a:t>
            </a:r>
            <a:r>
              <a:rPr lang="en-GB"/>
              <a:t>e</a:t>
            </a:r>
            <a:r>
              <a:rPr lang="en-GB"/>
              <a:t>arest Neighbour Matching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3225" y="4085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DEEPAK R											205229106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4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7800"/>
            <a:ext cx="8839201" cy="415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/>
        </p:nvSpPr>
        <p:spPr>
          <a:xfrm>
            <a:off x="428625" y="142875"/>
            <a:ext cx="570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Output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>
          <a:xfrm>
            <a:off x="601775" y="363350"/>
            <a:ext cx="8038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</a:rPr>
              <a:t>References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510900" y="1612300"/>
            <a:ext cx="8356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OpenCV Documentation</a:t>
            </a:r>
            <a:endParaRPr sz="22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https://docs.opencv.org/4.5.2/dc/dc3/tutorial_py_matcher.html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4950"/>
            <a:ext cx="9208950" cy="520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7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64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0">
                <a:solidFill>
                  <a:schemeClr val="dk1"/>
                </a:solidFill>
              </a:rPr>
              <a:t>What is a Feature?</a:t>
            </a:r>
            <a:endParaRPr sz="2110">
              <a:solidFill>
                <a:schemeClr val="dk1"/>
              </a:solidFill>
            </a:endParaRPr>
          </a:p>
          <a:p>
            <a:pPr indent="-362585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10"/>
              <a:buChar char="●"/>
            </a:pPr>
            <a:r>
              <a:rPr lang="en-GB" sz="2110">
                <a:solidFill>
                  <a:schemeClr val="dk1"/>
                </a:solidFill>
              </a:rPr>
              <a:t>When you see a mango image, how can you identify it as a mango?</a:t>
            </a:r>
            <a:endParaRPr sz="211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0">
                <a:solidFill>
                  <a:schemeClr val="dk1"/>
                </a:solidFill>
              </a:rPr>
              <a:t>By analyzing the color, shape, and texture you can say that it is a mango.</a:t>
            </a:r>
            <a:endParaRPr sz="2110">
              <a:solidFill>
                <a:schemeClr val="dk1"/>
              </a:solidFill>
            </a:endParaRPr>
          </a:p>
          <a:p>
            <a:pPr indent="-36258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"/>
              <a:buChar char="●"/>
            </a:pPr>
            <a:r>
              <a:rPr lang="en-GB" sz="2110">
                <a:solidFill>
                  <a:schemeClr val="dk1"/>
                </a:solidFill>
              </a:rPr>
              <a:t>The clues which are used to identify or recognize an image are called features of an image. In the same way, computer functions, to detect various features in an image.</a:t>
            </a:r>
            <a:endParaRPr sz="211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211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49725" y="33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Feature Matching</a:t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40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202124"/>
                </a:highlight>
              </a:rPr>
              <a:t>Features matching or generally image matching, a part of many computer vision applications such as image registration, camera calibration and object recognition, is the task of establishing correspondences between two images of the same scene/object  Feature matching between images in OpenCV can be done with </a:t>
            </a:r>
            <a:endParaRPr sz="2200">
              <a:solidFill>
                <a:schemeClr val="dk1"/>
              </a:solidFill>
              <a:highlight>
                <a:srgbClr val="202124"/>
              </a:highlight>
            </a:endParaRPr>
          </a:p>
          <a:p>
            <a:pPr indent="-368300" lvl="0" marL="2743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 u="sng">
                <a:solidFill>
                  <a:schemeClr val="dk1"/>
                </a:solidFill>
                <a:highlight>
                  <a:srgbClr val="202124"/>
                </a:highlight>
              </a:rPr>
              <a:t>Brute-Force matcher</a:t>
            </a:r>
            <a:r>
              <a:rPr lang="en-GB" sz="2200">
                <a:solidFill>
                  <a:schemeClr val="dk1"/>
                </a:solidFill>
                <a:highlight>
                  <a:srgbClr val="202124"/>
                </a:highlight>
              </a:rPr>
              <a:t> </a:t>
            </a:r>
            <a:endParaRPr sz="2200">
              <a:solidFill>
                <a:schemeClr val="dk1"/>
              </a:solidFill>
              <a:highlight>
                <a:srgbClr val="202124"/>
              </a:highlight>
            </a:endParaRPr>
          </a:p>
          <a:p>
            <a:pPr indent="-368300" lvl="0" marL="274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  <a:highlight>
                  <a:srgbClr val="202124"/>
                </a:highlight>
              </a:rPr>
              <a:t> </a:t>
            </a:r>
            <a:r>
              <a:rPr lang="en-GB" sz="2200" u="sng">
                <a:solidFill>
                  <a:schemeClr val="dk1"/>
                </a:solidFill>
                <a:highlight>
                  <a:srgbClr val="202124"/>
                </a:highlight>
              </a:rPr>
              <a:t>FLANN based matcher.</a:t>
            </a:r>
            <a:endParaRPr sz="2200" u="sng">
              <a:solidFill>
                <a:schemeClr val="dk1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highlight>
                <a:srgbClr val="202124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807475" y="-67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98150"/>
            <a:ext cx="8520600" cy="4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Brute-Force (BF) Matcher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BF Matcher matches the descriptor of a feature from one image with all other features of another image and returns the match based on the distance.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It is slow since it checks match with all the features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FLANN based matcher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Fast Library for Approximate Nearest Neighbors (FLANN) is optimised to find the matches with search even with large datasets hence its fast when compared to Brute-Force matcher.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50"/>
              <a:t>Requirement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22860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GB" sz="2700">
                <a:solidFill>
                  <a:schemeClr val="dk1"/>
                </a:solidFill>
              </a:rPr>
              <a:t>OpenCv</a:t>
            </a:r>
            <a:endParaRPr sz="2700">
              <a:solidFill>
                <a:schemeClr val="dk1"/>
              </a:solidFill>
            </a:endParaRPr>
          </a:p>
          <a:p>
            <a:pPr indent="-400050" lvl="0" marL="2286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GB" sz="2700">
                <a:solidFill>
                  <a:schemeClr val="dk1"/>
                </a:solidFill>
              </a:rPr>
              <a:t>Numpy</a:t>
            </a:r>
            <a:endParaRPr sz="2700">
              <a:solidFill>
                <a:schemeClr val="dk1"/>
              </a:solidFill>
            </a:endParaRPr>
          </a:p>
          <a:p>
            <a:pPr indent="-400050" lvl="0" marL="2286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GB" sz="2700">
                <a:solidFill>
                  <a:schemeClr val="dk1"/>
                </a:solidFill>
              </a:rPr>
              <a:t>M</a:t>
            </a:r>
            <a:r>
              <a:rPr lang="en-GB" sz="2700">
                <a:solidFill>
                  <a:schemeClr val="dk1"/>
                </a:solidFill>
              </a:rPr>
              <a:t>atplotlib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1214600" y="1933450"/>
            <a:ext cx="6990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dk1"/>
                </a:solidFill>
              </a:rPr>
              <a:t>Implementation</a:t>
            </a:r>
            <a:endParaRPr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9625"/>
            <a:ext cx="8839201" cy="3104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5050"/>
            <a:ext cx="8839200" cy="36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8025"/>
            <a:ext cx="8839201" cy="4280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