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8.svg" ContentType="image/svg+xml"/>
  <Override PartName="/ppt/media/image4.svg" ContentType="image/svg+xml"/>
  <Override PartName="/ppt/media/image40.svg" ContentType="image/svg+xml"/>
  <Override PartName="/ppt/media/image4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embeddedFontLst>
    <p:embeddedFont>
      <p:font typeface="Manrope SemiBold" charset="0"/>
      <p:bold r:id="rId24"/>
    </p:embeddedFont>
    <p:embeddedFont>
      <p:font typeface="Roboto Black" panose="02000000000000000000" charset="0"/>
      <p:bold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34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051"/>
    <a:srgbClr val="FFB566"/>
    <a:srgbClr val="71B5C0"/>
    <a:srgbClr val="88B695"/>
    <a:srgbClr val="8BB798"/>
    <a:srgbClr val="A2C6AC"/>
    <a:srgbClr val="AFCEB8"/>
    <a:srgbClr val="8C00FF"/>
    <a:srgbClr val="FEF9F8"/>
    <a:srgbClr val="FE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252"/>
      </p:cViewPr>
      <p:guideLst>
        <p:guide orient="horz" pos="2160"/>
        <p:guide pos="3840"/>
        <p:guide pos="574"/>
        <p:guide pos="34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662253382315749"/>
          <c:y val="0.0858371181880831"/>
          <c:w val="0.854304255890535"/>
          <c:h val="0.8283257636238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595051"/>
              </a:solidFill>
            </a:ln>
            <a:effectLst/>
          </c:spPr>
          <c:explosion val="0"/>
          <c:dPt>
            <c:idx val="0"/>
            <c:bubble3D val="0"/>
            <c:spPr>
              <a:solidFill>
                <a:schemeClr val="accent2"/>
              </a:solidFill>
              <a:ln>
                <a:solidFill>
                  <a:srgbClr val="59505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>
                <a:solidFill>
                  <a:srgbClr val="595051"/>
                </a:solidFill>
              </a:ln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59505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59505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9386352"/>
        <c:axId val="1008817984"/>
      </c:barChart>
      <c:catAx>
        <c:axId val="100938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08817984"/>
        <c:crosses val="autoZero"/>
        <c:auto val="1"/>
        <c:lblAlgn val="ctr"/>
        <c:lblOffset val="100"/>
        <c:noMultiLvlLbl val="0"/>
      </c:catAx>
      <c:valAx>
        <c:axId val="100881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Roboto Black" panose="02000000000000000000" charset="0"/>
              </a:defRPr>
            </a:pPr>
          </a:p>
        </c:txPr>
        <c:crossAx val="100938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>
              <a:lumMod val="75000"/>
              <a:lumOff val="25000"/>
            </a:schemeClr>
          </a:solid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2700">
              <a:solidFill>
                <a:srgbClr val="595051"/>
              </a:solidFill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 w="12700">
                <a:solidFill>
                  <a:srgbClr val="59505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rgbClr val="59505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2700">
                <a:solidFill>
                  <a:srgbClr val="59505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2700">
                <a:solidFill>
                  <a:srgbClr val="59505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59505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59505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rgbClr val="59505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59505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rgbClr val="59505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rgbClr val="595051"/>
                </a:solidFill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Roboto Black" panose="02000000000000000000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24岁以下</c:v>
                </c:pt>
                <c:pt idx="1">
                  <c:v>25-30岁</c:v>
                </c:pt>
                <c:pt idx="2">
                  <c:v>30-35岁</c:v>
                </c:pt>
                <c:pt idx="3">
                  <c:v>36-40岁</c:v>
                </c:pt>
                <c:pt idx="4">
                  <c:v>40岁以上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0.314</c:v>
                </c:pt>
                <c:pt idx="1">
                  <c:v>0.301</c:v>
                </c:pt>
                <c:pt idx="2">
                  <c:v>0.243</c:v>
                </c:pt>
                <c:pt idx="3">
                  <c:v>0.109</c:v>
                </c:pt>
                <c:pt idx="4">
                  <c:v>0.033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6640048"/>
        <c:axId val="736635784"/>
      </c:barChart>
      <c:catAx>
        <c:axId val="736640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6635784"/>
        <c:crosses val="autoZero"/>
        <c:auto val="1"/>
        <c:lblAlgn val="ctr"/>
        <c:lblOffset val="100"/>
        <c:noMultiLvlLbl val="0"/>
      </c:catAx>
      <c:valAx>
        <c:axId val="736635784"/>
        <c:scaling>
          <c:orientation val="minMax"/>
          <c:max val="0.4"/>
          <c:min val="0"/>
        </c:scaling>
        <c:delete val="0"/>
        <c:axPos val="l"/>
        <c:majorGridlines>
          <c:spPr>
            <a:ln w="1587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Roboto Black" panose="02000000000000000000" charset="0"/>
              </a:defRPr>
            </a:pPr>
          </a:p>
        </c:txPr>
        <c:crossAx val="73664004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700">
          <a:solidFill>
            <a:schemeClr val="tx1">
              <a:lumMod val="75000"/>
              <a:lumOff val="25000"/>
            </a:schemeClr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anrope SemiBold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Manrope SemiBold" charset="0"/>
              </a:rPr>
            </a:fld>
            <a:endParaRPr lang="zh-CN" altLang="en-US">
              <a:latin typeface="Manrope SemiBold" charset="0"/>
              <a:ea typeface="Manrope SemiBold" charset="0"/>
              <a:cs typeface="Manrope SemiBold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anrope SemiBold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Manrope SemiBold" charset="0"/>
              </a:rPr>
            </a:fld>
            <a:endParaRPr lang="zh-CN" altLang="en-US">
              <a:latin typeface="Manrope SemiBold" charset="0"/>
              <a:ea typeface="Manrope SemiBold" charset="0"/>
              <a:cs typeface="Manrope Semi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Manrope SemiBold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Manrope SemiBold" charset="0"/>
              </a:defRPr>
            </a:lvl1pPr>
          </a:lstStyle>
          <a:p>
            <a:fld id="{26D631C9-DEB6-4EC3-9105-658A8CF2BF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Manrope SemiBold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Manrope SemiBold" charset="0"/>
              </a:defRPr>
            </a:lvl1pPr>
          </a:lstStyle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anrope SemiBold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B3BC8-F648-4DEE-B07C-6FEFBD178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anrope SemiBold" charset="0"/>
              </a:defRPr>
            </a:lvl1pPr>
          </a:lstStyle>
          <a:p>
            <a:fld id="{26F8B87C-9159-4163-942E-9360B71B53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anrope SemiBold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anrope SemiBold" charset="0"/>
              </a:defRPr>
            </a:lvl1pPr>
          </a:lstStyle>
          <a:p>
            <a:fld id="{095ACB17-B2E5-4282-A176-3D4711790493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1"/>
              <a:chOff x="0" y="0"/>
              <a:chExt cx="12192000" cy="685800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EF1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" y="4978401"/>
                <a:ext cx="2544104" cy="1879600"/>
              </a:xfrm>
              <a:prstGeom prst="rect">
                <a:avLst/>
              </a:prstGeom>
            </p:spPr>
          </p:pic>
          <p:pic>
            <p:nvPicPr>
              <p:cNvPr id="13" name="图形 12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871199" y="1912613"/>
                <a:ext cx="1320801" cy="3335025"/>
              </a:xfrm>
              <a:prstGeom prst="rect">
                <a:avLst/>
              </a:prstGeom>
            </p:spPr>
          </p:pic>
          <p:sp>
            <p:nvSpPr>
              <p:cNvPr id="14" name="矩形: 圆角 13"/>
              <p:cNvSpPr/>
              <p:nvPr/>
            </p:nvSpPr>
            <p:spPr>
              <a:xfrm flipH="1">
                <a:off x="120649" y="114300"/>
                <a:ext cx="11950700" cy="6629400"/>
              </a:xfrm>
              <a:prstGeom prst="roundRect">
                <a:avLst>
                  <a:gd name="adj" fmla="val 6372"/>
                </a:avLst>
              </a:prstGeom>
              <a:solidFill>
                <a:srgbClr val="FEF9F8"/>
              </a:solidFill>
              <a:ln>
                <a:solidFill>
                  <a:srgbClr val="5950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8472" y="431398"/>
              <a:ext cx="861953" cy="731847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365522" y="6057900"/>
              <a:ext cx="553915" cy="6858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Manrope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anrope SemiBol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sv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6.svg"/><Relationship Id="rId15" Type="http://schemas.openxmlformats.org/officeDocument/2006/relationships/image" Target="../media/image5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1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0.xml"/><Relationship Id="rId2" Type="http://schemas.openxmlformats.org/officeDocument/2006/relationships/image" Target="../media/image2.sv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24.svg"/><Relationship Id="rId15" Type="http://schemas.openxmlformats.org/officeDocument/2006/relationships/image" Target="../media/image23.png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svg"/><Relationship Id="rId3" Type="http://schemas.openxmlformats.org/officeDocument/2006/relationships/image" Target="../media/image35.png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3.xml"/><Relationship Id="rId2" Type="http://schemas.openxmlformats.org/officeDocument/2006/relationships/image" Target="../media/image2.sv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24.svg"/><Relationship Id="rId15" Type="http://schemas.openxmlformats.org/officeDocument/2006/relationships/image" Target="../media/image23.png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6.xml"/><Relationship Id="rId2" Type="http://schemas.openxmlformats.org/officeDocument/2006/relationships/image" Target="../media/image2.sv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6.svg"/><Relationship Id="rId15" Type="http://schemas.openxmlformats.org/officeDocument/2006/relationships/image" Target="../media/image5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1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2.svg"/><Relationship Id="rId15" Type="http://schemas.openxmlformats.org/officeDocument/2006/relationships/image" Target="../media/image11.png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22.svg"/><Relationship Id="rId11" Type="http://schemas.openxmlformats.org/officeDocument/2006/relationships/image" Target="../media/image21.png"/><Relationship Id="rId10" Type="http://schemas.openxmlformats.org/officeDocument/2006/relationships/image" Target="../media/image20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3.xml"/><Relationship Id="rId2" Type="http://schemas.openxmlformats.org/officeDocument/2006/relationships/image" Target="../media/image2.sv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24.svg"/><Relationship Id="rId15" Type="http://schemas.openxmlformats.org/officeDocument/2006/relationships/image" Target="../media/image23.png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7.xml"/><Relationship Id="rId2" Type="http://schemas.openxmlformats.org/officeDocument/2006/relationships/image" Target="../media/image2.sv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24.svg"/><Relationship Id="rId15" Type="http://schemas.openxmlformats.org/officeDocument/2006/relationships/image" Target="../media/image23.png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sv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" y="4978401"/>
            <a:ext cx="2544104" cy="187960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1199" y="1912613"/>
            <a:ext cx="1320801" cy="333502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 flipH="1">
            <a:off x="120649" y="114300"/>
            <a:ext cx="11950700" cy="6629400"/>
          </a:xfrm>
          <a:prstGeom prst="roundRect">
            <a:avLst>
              <a:gd name="adj" fmla="val 6372"/>
            </a:avLst>
          </a:prstGeom>
          <a:solidFill>
            <a:srgbClr val="FEF9F8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567" y="5626100"/>
            <a:ext cx="902677" cy="11176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398355" y="543528"/>
            <a:ext cx="5034624" cy="6200172"/>
            <a:chOff x="6784937" y="543528"/>
            <a:chExt cx="5034624" cy="6200172"/>
          </a:xfrm>
        </p:grpSpPr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86098" y="1460500"/>
              <a:ext cx="4570859" cy="5283200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84937" y="5130799"/>
              <a:ext cx="1568769" cy="1371601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22048" y="1155699"/>
              <a:ext cx="441686" cy="556908"/>
            </a:xfrm>
            <a:prstGeom prst="rect">
              <a:avLst/>
            </a:prstGeom>
          </p:spPr>
        </p:pic>
        <p:pic>
          <p:nvPicPr>
            <p:cNvPr id="20" name="图形 19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364289" y="2937902"/>
              <a:ext cx="455272" cy="509905"/>
            </a:xfrm>
            <a:prstGeom prst="rect">
              <a:avLst/>
            </a:prstGeom>
          </p:spPr>
        </p:pic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65386" y="543528"/>
              <a:ext cx="1479549" cy="1256221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1021386" y="1159993"/>
            <a:ext cx="3258781" cy="585470"/>
            <a:chOff x="894387" y="1450657"/>
            <a:chExt cx="3165120" cy="568643"/>
          </a:xfrm>
        </p:grpSpPr>
        <p:sp>
          <p:nvSpPr>
            <p:cNvPr id="24" name="椭圆 23"/>
            <p:cNvSpPr/>
            <p:nvPr/>
          </p:nvSpPr>
          <p:spPr>
            <a:xfrm>
              <a:off x="894387" y="1450657"/>
              <a:ext cx="568643" cy="568643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  <a:cs typeface="Manrope SemiBold" charset="0"/>
                </a:rPr>
                <a:t>S</a:t>
              </a:r>
              <a:endParaRPr lang="zh-CN" altLang="en-US" sz="32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13682" y="1450657"/>
              <a:ext cx="568643" cy="568643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  <a:cs typeface="Manrope SemiBold" charset="0"/>
                </a:rPr>
                <a:t>p</a:t>
              </a:r>
              <a:endParaRPr lang="zh-CN" altLang="en-US" sz="32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932977" y="1450657"/>
              <a:ext cx="568643" cy="568643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latin typeface="+mj-ea"/>
                  <a:ea typeface="+mj-ea"/>
                  <a:cs typeface="Manrope SemiBold" charset="0"/>
                </a:rPr>
                <a:t>e</a:t>
              </a:r>
              <a:endParaRPr lang="zh-CN" altLang="en-US" sz="320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452272" y="1450657"/>
              <a:ext cx="568643" cy="568643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latin typeface="+mj-ea"/>
                  <a:ea typeface="+mj-ea"/>
                  <a:cs typeface="Manrope SemiBold" charset="0"/>
                </a:rPr>
                <a:t>e</a:t>
              </a:r>
              <a:endParaRPr lang="zh-CN" altLang="en-US" sz="320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971567" y="1450657"/>
              <a:ext cx="568643" cy="568643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  <a:cs typeface="Manrope SemiBold" charset="0"/>
                </a:rPr>
                <a:t>c</a:t>
              </a:r>
              <a:endParaRPr lang="zh-CN" altLang="en-US" sz="32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490864" y="1450657"/>
              <a:ext cx="568643" cy="568643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  <a:cs typeface="Manrope SemiBold" charset="0"/>
                </a:rPr>
                <a:t>h</a:t>
              </a:r>
              <a:endParaRPr lang="zh-CN" altLang="en-US" sz="3200" dirty="0">
                <a:latin typeface="+mj-ea"/>
                <a:ea typeface="+mj-ea"/>
                <a:cs typeface="Manrope SemiBold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117014" y="1782036"/>
            <a:ext cx="6528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Competition</a:t>
            </a:r>
            <a:endParaRPr lang="zh-CN" altLang="en-US" sz="8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1016615" y="4124725"/>
            <a:ext cx="552133" cy="53958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911452" y="2945596"/>
            <a:ext cx="673381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2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ALL THE CSE STUDENTS ARE INVITED IN COMPETITION</a:t>
            </a:r>
            <a:r>
              <a:rPr lang="zh-CN" altLang="en-US" sz="2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.</a:t>
            </a:r>
            <a:endParaRPr lang="zh-CN" altLang="en-US" sz="2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50231" y="4060282"/>
            <a:ext cx="4746661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Manrope SemiBold" charset="0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995986" y="5095074"/>
            <a:ext cx="1876034" cy="552133"/>
          </a:xfrm>
          <a:prstGeom prst="roundRect">
            <a:avLst>
              <a:gd name="adj" fmla="val 50000"/>
            </a:avLst>
          </a:prstGeom>
          <a:solidFill>
            <a:srgbClr val="FFB566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  <a:cs typeface="Manrope SemiBold" charset="0"/>
              </a:rPr>
              <a:t>Speaker name :</a:t>
            </a:r>
            <a:r>
              <a:rPr lang="en-IN" altLang="en-US" sz="1200" dirty="0">
                <a:latin typeface="+mj-ea"/>
                <a:ea typeface="+mj-ea"/>
                <a:cs typeface="Manrope SemiBold" charset="0"/>
              </a:rPr>
              <a:t>HERA MA’AM</a:t>
            </a:r>
            <a:endParaRPr lang="en-IN" altLang="en-US" sz="1200" dirty="0"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3283934" y="5095074"/>
            <a:ext cx="1876034" cy="552133"/>
          </a:xfrm>
          <a:prstGeom prst="roundRect">
            <a:avLst>
              <a:gd name="adj" fmla="val 50000"/>
            </a:avLst>
          </a:prstGeom>
          <a:solidFill>
            <a:srgbClr val="FFB566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+mj-ea"/>
                <a:ea typeface="+mj-ea"/>
                <a:cs typeface="Manrope SemiBold" charset="0"/>
              </a:rPr>
              <a:t>Date:2</a:t>
            </a:r>
            <a:r>
              <a:rPr lang="en-IN" altLang="en-US" sz="1200" dirty="0" err="1">
                <a:latin typeface="+mj-ea"/>
                <a:ea typeface="+mj-ea"/>
                <a:cs typeface="Manrope SemiBold" charset="0"/>
              </a:rPr>
              <a:t>023:11:02</a:t>
            </a:r>
            <a:endParaRPr lang="en-IN" altLang="en-US" sz="1200" dirty="0" err="1"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21386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489238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957090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424942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892794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360645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" y="4978401"/>
            <a:ext cx="2544104" cy="187960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1199" y="1912613"/>
            <a:ext cx="1320801" cy="333502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 flipH="1">
            <a:off x="120649" y="114300"/>
            <a:ext cx="11950700" cy="6629400"/>
          </a:xfrm>
          <a:prstGeom prst="roundRect">
            <a:avLst>
              <a:gd name="adj" fmla="val 6372"/>
            </a:avLst>
          </a:prstGeom>
          <a:solidFill>
            <a:srgbClr val="FEF9F8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530302" y="5626100"/>
            <a:ext cx="902677" cy="11176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74104" y="689595"/>
            <a:ext cx="5034624" cy="6077613"/>
            <a:chOff x="674104" y="689595"/>
            <a:chExt cx="5034624" cy="6077613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674104" y="689595"/>
              <a:ext cx="5034624" cy="5812805"/>
              <a:chOff x="6784937" y="689595"/>
              <a:chExt cx="5034624" cy="5812805"/>
            </a:xfrm>
          </p:grpSpPr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84937" y="5130799"/>
                <a:ext cx="1568769" cy="1371601"/>
              </a:xfrm>
              <a:prstGeom prst="rect">
                <a:avLst/>
              </a:prstGeom>
            </p:spPr>
          </p:pic>
          <p:pic>
            <p:nvPicPr>
              <p:cNvPr id="18" name="图形 17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971726" y="1116396"/>
                <a:ext cx="441686" cy="556908"/>
              </a:xfrm>
              <a:prstGeom prst="rect">
                <a:avLst/>
              </a:prstGeom>
            </p:spPr>
          </p:pic>
          <p:pic>
            <p:nvPicPr>
              <p:cNvPr id="20" name="图形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364289" y="2937902"/>
                <a:ext cx="455272" cy="509905"/>
              </a:xfrm>
              <a:prstGeom prst="rect">
                <a:avLst/>
              </a:prstGeom>
            </p:spPr>
          </p:pic>
          <p:pic>
            <p:nvPicPr>
              <p:cNvPr id="21" name="图形 2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40012" y="689595"/>
                <a:ext cx="1479549" cy="1256221"/>
              </a:xfrm>
              <a:prstGeom prst="rect">
                <a:avLst/>
              </a:prstGeom>
            </p:spPr>
          </p:pic>
        </p:grpSp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1225" y="1738007"/>
              <a:ext cx="4420686" cy="50292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809681" y="1448366"/>
            <a:ext cx="1854865" cy="969500"/>
            <a:chOff x="1021386" y="1159993"/>
            <a:chExt cx="1120132" cy="585470"/>
          </a:xfrm>
        </p:grpSpPr>
        <p:sp>
          <p:nvSpPr>
            <p:cNvPr id="43" name="椭圆 42"/>
            <p:cNvSpPr/>
            <p:nvPr/>
          </p:nvSpPr>
          <p:spPr>
            <a:xfrm>
              <a:off x="1021386" y="1159993"/>
              <a:ext cx="585470" cy="585470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+mj-ea"/>
                  <a:ea typeface="+mj-ea"/>
                  <a:cs typeface="Manrope SemiBold" charset="0"/>
                </a:rPr>
                <a:t>0</a:t>
              </a:r>
              <a:endParaRPr lang="zh-CN" altLang="en-US" sz="44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556048" y="1159993"/>
              <a:ext cx="585470" cy="585470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+mj-ea"/>
                  <a:ea typeface="+mj-ea"/>
                  <a:cs typeface="Manrope SemiBold" charset="0"/>
                </a:rPr>
                <a:t>3</a:t>
              </a:r>
              <a:endParaRPr lang="zh-CN" altLang="en-US" sz="4400" dirty="0">
                <a:latin typeface="+mj-ea"/>
                <a:ea typeface="+mj-ea"/>
                <a:cs typeface="Manrope SemiBold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08728" y="2575722"/>
            <a:ext cx="61782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66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14356" y="3474219"/>
            <a:ext cx="6293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2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5811137" y="4124711"/>
            <a:ext cx="552133" cy="539585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344753" y="4060268"/>
            <a:ext cx="4746661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Manrope SemiBold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17412" y="5227291"/>
            <a:ext cx="1626220" cy="160736"/>
            <a:chOff x="1021386" y="3541307"/>
            <a:chExt cx="2595831" cy="256572"/>
          </a:xfrm>
        </p:grpSpPr>
        <p:sp>
          <p:nvSpPr>
            <p:cNvPr id="49" name="椭圆 48"/>
            <p:cNvSpPr/>
            <p:nvPr/>
          </p:nvSpPr>
          <p:spPr>
            <a:xfrm>
              <a:off x="1021386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489238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957090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24942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892794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360645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/>
          <p:cNvGraphicFramePr/>
          <p:nvPr/>
        </p:nvGraphicFramePr>
        <p:xfrm>
          <a:off x="5916312" y="3230323"/>
          <a:ext cx="3759200" cy="276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9" name="矩形 28"/>
          <p:cNvSpPr/>
          <p:nvPr/>
        </p:nvSpPr>
        <p:spPr>
          <a:xfrm>
            <a:off x="1098628" y="327822"/>
            <a:ext cx="6178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4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8628" y="837483"/>
            <a:ext cx="6293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14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97015" y="2029931"/>
            <a:ext cx="9597970" cy="3809166"/>
            <a:chOff x="928781" y="2029931"/>
            <a:chExt cx="10017157" cy="3975530"/>
          </a:xfrm>
        </p:grpSpPr>
        <p:graphicFrame>
          <p:nvGraphicFramePr>
            <p:cNvPr id="5" name="图表 4"/>
            <p:cNvGraphicFramePr/>
            <p:nvPr/>
          </p:nvGraphicFramePr>
          <p:xfrm>
            <a:off x="936587" y="3543711"/>
            <a:ext cx="4465438" cy="2461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958880" y="2029931"/>
              <a:ext cx="2254219" cy="41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Roboto Black" panose="02000000000000000000" charset="0"/>
                  <a:ea typeface="Roboto Black" panose="02000000000000000000" charset="0"/>
                  <a:cs typeface="Manrope SemiBold" charset="0"/>
                </a:rPr>
                <a:t>Title here</a:t>
              </a:r>
              <a:endParaRPr lang="zh-CN" altLang="en-US" sz="2000" dirty="0">
                <a:solidFill>
                  <a:schemeClr val="accent1"/>
                </a:solidFill>
                <a:latin typeface="Roboto Black" panose="02000000000000000000" charset="0"/>
                <a:ea typeface="Roboto Black" panose="02000000000000000000" charset="0"/>
                <a:cs typeface="Manrope SemiBold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28781" y="2480126"/>
              <a:ext cx="4484795" cy="59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Manrope SemiBold" charset="0"/>
                </a:rPr>
                <a:t>It serves a variety of purposes, making presentations powerful tools for convincing and teaching.</a:t>
              </a:r>
              <a:endParaRPr lang="zh-CN" altLang="en-US" sz="11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anrope SemiBold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686986" y="2038811"/>
              <a:ext cx="2367115" cy="41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Roboto Black" panose="02000000000000000000" charset="0"/>
                  <a:ea typeface="Roboto Black" panose="02000000000000000000" charset="0"/>
                  <a:cs typeface="Manrope SemiBold" charset="0"/>
                </a:rPr>
                <a:t>Title here</a:t>
              </a:r>
              <a:endParaRPr lang="zh-CN" altLang="en-US" sz="2000" dirty="0">
                <a:solidFill>
                  <a:schemeClr val="accent1"/>
                </a:solidFill>
                <a:latin typeface="Roboto Black" panose="02000000000000000000" charset="0"/>
                <a:ea typeface="Roboto Black" panose="02000000000000000000" charset="0"/>
                <a:cs typeface="Manrope SemiBold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86986" y="2480126"/>
              <a:ext cx="4258952" cy="596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Manrope SemiBold" charset="0"/>
                </a:rPr>
                <a:t>It serves a variety of purposes, making presentations powerful tools for convincing and teaching.</a:t>
              </a:r>
              <a:endParaRPr lang="zh-CN" altLang="en-US" sz="11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anrope SemiBold" charset="0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9246077" y="3806628"/>
              <a:ext cx="1592482" cy="762556"/>
            </a:xfrm>
            <a:prstGeom prst="roundRect">
              <a:avLst>
                <a:gd name="adj" fmla="val 2244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anrope SemiBold" charset="0"/>
                <a:ea typeface="Manrope SemiBold" charset="0"/>
                <a:cs typeface="Manrope SemiBold" charset="0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9246077" y="4867577"/>
              <a:ext cx="1592482" cy="762556"/>
            </a:xfrm>
            <a:prstGeom prst="roundRect">
              <a:avLst>
                <a:gd name="adj" fmla="val 2244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anrope SemiBold" charset="0"/>
                <a:ea typeface="Manrope SemiBold" charset="0"/>
                <a:cs typeface="Manrope SemiBold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966255" y="4351387"/>
              <a:ext cx="1473515" cy="738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  <a:latin typeface="Roboto Black" panose="02000000000000000000" charset="0"/>
                  <a:ea typeface="Roboto Black" panose="02000000000000000000" charset="0"/>
                  <a:cs typeface="Manrope SemiBold" charset="0"/>
                </a:rPr>
                <a:t>Title</a:t>
              </a:r>
              <a:endParaRPr lang="en-US" altLang="zh-CN" sz="2000" dirty="0">
                <a:solidFill>
                  <a:schemeClr val="accent1"/>
                </a:solidFill>
                <a:latin typeface="Roboto Black" panose="02000000000000000000" charset="0"/>
                <a:ea typeface="Roboto Black" panose="02000000000000000000" charset="0"/>
                <a:cs typeface="Manrope SemiBold" charset="0"/>
              </a:endParaRPr>
            </a:p>
            <a:p>
              <a:pPr algn="ctr"/>
              <a:r>
                <a:rPr lang="en-US" altLang="zh-CN" sz="2000" dirty="0">
                  <a:solidFill>
                    <a:schemeClr val="accent1"/>
                  </a:solidFill>
                  <a:latin typeface="Roboto Black" panose="02000000000000000000" charset="0"/>
                  <a:ea typeface="Roboto Black" panose="02000000000000000000" charset="0"/>
                  <a:cs typeface="Manrope SemiBold" charset="0"/>
                </a:rPr>
                <a:t> here</a:t>
              </a:r>
              <a:endParaRPr lang="zh-CN" altLang="en-US" sz="2000" dirty="0">
                <a:solidFill>
                  <a:schemeClr val="accent1"/>
                </a:solidFill>
                <a:latin typeface="Roboto Black" panose="02000000000000000000" charset="0"/>
                <a:ea typeface="Roboto Black" panose="02000000000000000000" charset="0"/>
                <a:cs typeface="Manrope SemiBold" charset="0"/>
              </a:endParaRPr>
            </a:p>
          </p:txBody>
        </p:sp>
        <p:sp>
          <p:nvSpPr>
            <p:cNvPr id="15" name="Oval 1"/>
            <p:cNvSpPr/>
            <p:nvPr/>
          </p:nvSpPr>
          <p:spPr>
            <a:xfrm>
              <a:off x="9388041" y="4042437"/>
              <a:ext cx="317330" cy="290939"/>
            </a:xfrm>
            <a:custGeom>
              <a:avLst/>
              <a:gdLst>
                <a:gd name="T0" fmla="*/ 9872 w 11197"/>
                <a:gd name="T1" fmla="*/ 0 h 10264"/>
                <a:gd name="T2" fmla="*/ 1324 w 11197"/>
                <a:gd name="T3" fmla="*/ 0 h 10264"/>
                <a:gd name="T4" fmla="*/ 0 w 11197"/>
                <a:gd name="T5" fmla="*/ 1371 h 10264"/>
                <a:gd name="T6" fmla="*/ 0 w 11197"/>
                <a:gd name="T7" fmla="*/ 7481 h 10264"/>
                <a:gd name="T8" fmla="*/ 1324 w 11197"/>
                <a:gd name="T9" fmla="*/ 8852 h 10264"/>
                <a:gd name="T10" fmla="*/ 3966 w 11197"/>
                <a:gd name="T11" fmla="*/ 8852 h 10264"/>
                <a:gd name="T12" fmla="*/ 5343 w 11197"/>
                <a:gd name="T13" fmla="*/ 10264 h 10264"/>
                <a:gd name="T14" fmla="*/ 6720 w 11197"/>
                <a:gd name="T15" fmla="*/ 8852 h 10264"/>
                <a:gd name="T16" fmla="*/ 9873 w 11197"/>
                <a:gd name="T17" fmla="*/ 8852 h 10264"/>
                <a:gd name="T18" fmla="*/ 11197 w 11197"/>
                <a:gd name="T19" fmla="*/ 7481 h 10264"/>
                <a:gd name="T20" fmla="*/ 11197 w 11197"/>
                <a:gd name="T21" fmla="*/ 1371 h 10264"/>
                <a:gd name="T22" fmla="*/ 9872 w 11197"/>
                <a:gd name="T23" fmla="*/ 0 h 10264"/>
                <a:gd name="T24" fmla="*/ 10596 w 11197"/>
                <a:gd name="T25" fmla="*/ 7481 h 10264"/>
                <a:gd name="T26" fmla="*/ 9872 w 11197"/>
                <a:gd name="T27" fmla="*/ 8252 h 10264"/>
                <a:gd name="T28" fmla="*/ 6467 w 11197"/>
                <a:gd name="T29" fmla="*/ 8252 h 10264"/>
                <a:gd name="T30" fmla="*/ 6291 w 11197"/>
                <a:gd name="T31" fmla="*/ 8434 h 10264"/>
                <a:gd name="T32" fmla="*/ 5343 w 11197"/>
                <a:gd name="T33" fmla="*/ 9405 h 10264"/>
                <a:gd name="T34" fmla="*/ 4395 w 11197"/>
                <a:gd name="T35" fmla="*/ 8434 h 10264"/>
                <a:gd name="T36" fmla="*/ 4219 w 11197"/>
                <a:gd name="T37" fmla="*/ 8252 h 10264"/>
                <a:gd name="T38" fmla="*/ 1324 w 11197"/>
                <a:gd name="T39" fmla="*/ 8252 h 10264"/>
                <a:gd name="T40" fmla="*/ 600 w 11197"/>
                <a:gd name="T41" fmla="*/ 7481 h 10264"/>
                <a:gd name="T42" fmla="*/ 600 w 11197"/>
                <a:gd name="T43" fmla="*/ 1371 h 10264"/>
                <a:gd name="T44" fmla="*/ 1324 w 11197"/>
                <a:gd name="T45" fmla="*/ 600 h 10264"/>
                <a:gd name="T46" fmla="*/ 9873 w 11197"/>
                <a:gd name="T47" fmla="*/ 600 h 10264"/>
                <a:gd name="T48" fmla="*/ 10597 w 11197"/>
                <a:gd name="T49" fmla="*/ 1371 h 10264"/>
                <a:gd name="T50" fmla="*/ 10597 w 11197"/>
                <a:gd name="T51" fmla="*/ 7481 h 10264"/>
                <a:gd name="T52" fmla="*/ 10596 w 11197"/>
                <a:gd name="T53" fmla="*/ 7481 h 10264"/>
                <a:gd name="T54" fmla="*/ 3036 w 11197"/>
                <a:gd name="T55" fmla="*/ 4344 h 10264"/>
                <a:gd name="T56" fmla="*/ 2411 w 11197"/>
                <a:gd name="T57" fmla="*/ 4344 h 10264"/>
                <a:gd name="T58" fmla="*/ 3036 w 11197"/>
                <a:gd name="T59" fmla="*/ 4968 h 10264"/>
                <a:gd name="T60" fmla="*/ 3661 w 11197"/>
                <a:gd name="T61" fmla="*/ 4344 h 10264"/>
                <a:gd name="T62" fmla="*/ 3036 w 11197"/>
                <a:gd name="T63" fmla="*/ 3719 h 10264"/>
                <a:gd name="T64" fmla="*/ 2411 w 11197"/>
                <a:gd name="T65" fmla="*/ 4344 h 10264"/>
                <a:gd name="T66" fmla="*/ 5598 w 11197"/>
                <a:gd name="T67" fmla="*/ 4344 h 10264"/>
                <a:gd name="T68" fmla="*/ 4973 w 11197"/>
                <a:gd name="T69" fmla="*/ 4344 h 10264"/>
                <a:gd name="T70" fmla="*/ 5598 w 11197"/>
                <a:gd name="T71" fmla="*/ 4968 h 10264"/>
                <a:gd name="T72" fmla="*/ 6223 w 11197"/>
                <a:gd name="T73" fmla="*/ 4344 h 10264"/>
                <a:gd name="T74" fmla="*/ 5598 w 11197"/>
                <a:gd name="T75" fmla="*/ 3719 h 10264"/>
                <a:gd name="T76" fmla="*/ 4973 w 11197"/>
                <a:gd name="T77" fmla="*/ 4344 h 10264"/>
                <a:gd name="T78" fmla="*/ 8161 w 11197"/>
                <a:gd name="T79" fmla="*/ 4344 h 10264"/>
                <a:gd name="T80" fmla="*/ 7536 w 11197"/>
                <a:gd name="T81" fmla="*/ 4344 h 10264"/>
                <a:gd name="T82" fmla="*/ 8161 w 11197"/>
                <a:gd name="T83" fmla="*/ 4968 h 10264"/>
                <a:gd name="T84" fmla="*/ 8786 w 11197"/>
                <a:gd name="T85" fmla="*/ 4344 h 10264"/>
                <a:gd name="T86" fmla="*/ 8161 w 11197"/>
                <a:gd name="T87" fmla="*/ 3719 h 10264"/>
                <a:gd name="T88" fmla="*/ 7536 w 11197"/>
                <a:gd name="T89" fmla="*/ 4344 h 10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197" h="10264">
                  <a:moveTo>
                    <a:pt x="9872" y="0"/>
                  </a:moveTo>
                  <a:lnTo>
                    <a:pt x="1324" y="0"/>
                  </a:lnTo>
                  <a:cubicBezTo>
                    <a:pt x="594" y="0"/>
                    <a:pt x="0" y="615"/>
                    <a:pt x="0" y="1371"/>
                  </a:cubicBezTo>
                  <a:lnTo>
                    <a:pt x="0" y="7481"/>
                  </a:lnTo>
                  <a:cubicBezTo>
                    <a:pt x="0" y="8237"/>
                    <a:pt x="594" y="8852"/>
                    <a:pt x="1324" y="8852"/>
                  </a:cubicBezTo>
                  <a:lnTo>
                    <a:pt x="3966" y="8852"/>
                  </a:lnTo>
                  <a:lnTo>
                    <a:pt x="5343" y="10264"/>
                  </a:lnTo>
                  <a:lnTo>
                    <a:pt x="6720" y="8852"/>
                  </a:lnTo>
                  <a:lnTo>
                    <a:pt x="9873" y="8852"/>
                  </a:lnTo>
                  <a:cubicBezTo>
                    <a:pt x="10603" y="8852"/>
                    <a:pt x="11197" y="8237"/>
                    <a:pt x="11197" y="7481"/>
                  </a:cubicBezTo>
                  <a:lnTo>
                    <a:pt x="11197" y="1371"/>
                  </a:lnTo>
                  <a:cubicBezTo>
                    <a:pt x="11196" y="615"/>
                    <a:pt x="10602" y="0"/>
                    <a:pt x="9872" y="0"/>
                  </a:cubicBezTo>
                  <a:close/>
                  <a:moveTo>
                    <a:pt x="10596" y="7481"/>
                  </a:moveTo>
                  <a:cubicBezTo>
                    <a:pt x="10596" y="7906"/>
                    <a:pt x="10271" y="8252"/>
                    <a:pt x="9872" y="8252"/>
                  </a:cubicBezTo>
                  <a:lnTo>
                    <a:pt x="6467" y="8252"/>
                  </a:lnTo>
                  <a:lnTo>
                    <a:pt x="6291" y="8434"/>
                  </a:lnTo>
                  <a:lnTo>
                    <a:pt x="5343" y="9405"/>
                  </a:lnTo>
                  <a:lnTo>
                    <a:pt x="4395" y="8434"/>
                  </a:lnTo>
                  <a:lnTo>
                    <a:pt x="4219" y="8252"/>
                  </a:lnTo>
                  <a:lnTo>
                    <a:pt x="1324" y="8252"/>
                  </a:lnTo>
                  <a:cubicBezTo>
                    <a:pt x="925" y="8252"/>
                    <a:pt x="600" y="7906"/>
                    <a:pt x="600" y="7481"/>
                  </a:cubicBezTo>
                  <a:lnTo>
                    <a:pt x="600" y="1371"/>
                  </a:lnTo>
                  <a:cubicBezTo>
                    <a:pt x="600" y="946"/>
                    <a:pt x="925" y="600"/>
                    <a:pt x="1324" y="600"/>
                  </a:cubicBezTo>
                  <a:lnTo>
                    <a:pt x="9873" y="600"/>
                  </a:lnTo>
                  <a:cubicBezTo>
                    <a:pt x="10272" y="600"/>
                    <a:pt x="10597" y="946"/>
                    <a:pt x="10597" y="1371"/>
                  </a:cubicBezTo>
                  <a:lnTo>
                    <a:pt x="10597" y="7481"/>
                  </a:lnTo>
                  <a:lnTo>
                    <a:pt x="10596" y="7481"/>
                  </a:lnTo>
                  <a:close/>
                  <a:moveTo>
                    <a:pt x="3036" y="4344"/>
                  </a:moveTo>
                  <a:close/>
                  <a:moveTo>
                    <a:pt x="2411" y="4344"/>
                  </a:moveTo>
                  <a:cubicBezTo>
                    <a:pt x="2411" y="4689"/>
                    <a:pt x="2690" y="4968"/>
                    <a:pt x="3036" y="4968"/>
                  </a:cubicBezTo>
                  <a:cubicBezTo>
                    <a:pt x="3381" y="4968"/>
                    <a:pt x="3661" y="4689"/>
                    <a:pt x="3661" y="4344"/>
                  </a:cubicBezTo>
                  <a:cubicBezTo>
                    <a:pt x="3661" y="3998"/>
                    <a:pt x="3381" y="3719"/>
                    <a:pt x="3036" y="3719"/>
                  </a:cubicBezTo>
                  <a:cubicBezTo>
                    <a:pt x="2690" y="3719"/>
                    <a:pt x="2411" y="3998"/>
                    <a:pt x="2411" y="4344"/>
                  </a:cubicBezTo>
                  <a:close/>
                  <a:moveTo>
                    <a:pt x="5598" y="4344"/>
                  </a:moveTo>
                  <a:close/>
                  <a:moveTo>
                    <a:pt x="4973" y="4344"/>
                  </a:moveTo>
                  <a:cubicBezTo>
                    <a:pt x="4973" y="4689"/>
                    <a:pt x="5253" y="4968"/>
                    <a:pt x="5598" y="4968"/>
                  </a:cubicBezTo>
                  <a:cubicBezTo>
                    <a:pt x="5943" y="4968"/>
                    <a:pt x="6223" y="4689"/>
                    <a:pt x="6223" y="4344"/>
                  </a:cubicBezTo>
                  <a:cubicBezTo>
                    <a:pt x="6223" y="3998"/>
                    <a:pt x="5943" y="3719"/>
                    <a:pt x="5598" y="3719"/>
                  </a:cubicBezTo>
                  <a:cubicBezTo>
                    <a:pt x="5253" y="3719"/>
                    <a:pt x="4973" y="3998"/>
                    <a:pt x="4973" y="4344"/>
                  </a:cubicBezTo>
                  <a:close/>
                  <a:moveTo>
                    <a:pt x="8161" y="4344"/>
                  </a:moveTo>
                  <a:close/>
                  <a:moveTo>
                    <a:pt x="7536" y="4344"/>
                  </a:moveTo>
                  <a:cubicBezTo>
                    <a:pt x="7536" y="4689"/>
                    <a:pt x="7815" y="4968"/>
                    <a:pt x="8161" y="4968"/>
                  </a:cubicBezTo>
                  <a:cubicBezTo>
                    <a:pt x="8506" y="4968"/>
                    <a:pt x="8786" y="4689"/>
                    <a:pt x="8786" y="4344"/>
                  </a:cubicBezTo>
                  <a:cubicBezTo>
                    <a:pt x="8786" y="3998"/>
                    <a:pt x="8506" y="3719"/>
                    <a:pt x="8161" y="3719"/>
                  </a:cubicBezTo>
                  <a:cubicBezTo>
                    <a:pt x="7815" y="3719"/>
                    <a:pt x="7536" y="3998"/>
                    <a:pt x="7536" y="43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  <p:sp>
          <p:nvSpPr>
            <p:cNvPr id="16" name="Oval 35"/>
            <p:cNvSpPr/>
            <p:nvPr/>
          </p:nvSpPr>
          <p:spPr>
            <a:xfrm>
              <a:off x="9420206" y="5090190"/>
              <a:ext cx="252999" cy="317330"/>
            </a:xfrm>
            <a:custGeom>
              <a:avLst/>
              <a:gdLst>
                <a:gd name="T0" fmla="*/ 9508 w 10240"/>
                <a:gd name="T1" fmla="*/ 4433 h 12844"/>
                <a:gd name="T2" fmla="*/ 9874 w 10240"/>
                <a:gd name="T3" fmla="*/ 4067 h 12844"/>
                <a:gd name="T4" fmla="*/ 10240 w 10240"/>
                <a:gd name="T5" fmla="*/ 4433 h 12844"/>
                <a:gd name="T6" fmla="*/ 10240 w 10240"/>
                <a:gd name="T7" fmla="*/ 11381 h 12844"/>
                <a:gd name="T8" fmla="*/ 8777 w 10240"/>
                <a:gd name="T9" fmla="*/ 12844 h 12844"/>
                <a:gd name="T10" fmla="*/ 1463 w 10240"/>
                <a:gd name="T11" fmla="*/ 12844 h 12844"/>
                <a:gd name="T12" fmla="*/ 0 w 10240"/>
                <a:gd name="T13" fmla="*/ 11381 h 12844"/>
                <a:gd name="T14" fmla="*/ 0 w 10240"/>
                <a:gd name="T15" fmla="*/ 1873 h 12844"/>
                <a:gd name="T16" fmla="*/ 1463 w 10240"/>
                <a:gd name="T17" fmla="*/ 410 h 12844"/>
                <a:gd name="T18" fmla="*/ 6217 w 10240"/>
                <a:gd name="T19" fmla="*/ 410 h 12844"/>
                <a:gd name="T20" fmla="*/ 6583 w 10240"/>
                <a:gd name="T21" fmla="*/ 776 h 12844"/>
                <a:gd name="T22" fmla="*/ 6217 w 10240"/>
                <a:gd name="T23" fmla="*/ 1141 h 12844"/>
                <a:gd name="T24" fmla="*/ 1463 w 10240"/>
                <a:gd name="T25" fmla="*/ 1141 h 12844"/>
                <a:gd name="T26" fmla="*/ 731 w 10240"/>
                <a:gd name="T27" fmla="*/ 1873 h 12844"/>
                <a:gd name="T28" fmla="*/ 731 w 10240"/>
                <a:gd name="T29" fmla="*/ 11381 h 12844"/>
                <a:gd name="T30" fmla="*/ 1463 w 10240"/>
                <a:gd name="T31" fmla="*/ 12113 h 12844"/>
                <a:gd name="T32" fmla="*/ 8777 w 10240"/>
                <a:gd name="T33" fmla="*/ 12113 h 12844"/>
                <a:gd name="T34" fmla="*/ 9508 w 10240"/>
                <a:gd name="T35" fmla="*/ 11381 h 12844"/>
                <a:gd name="T36" fmla="*/ 9508 w 10240"/>
                <a:gd name="T37" fmla="*/ 4433 h 12844"/>
                <a:gd name="T38" fmla="*/ 9413 w 10240"/>
                <a:gd name="T39" fmla="*/ 173 h 12844"/>
                <a:gd name="T40" fmla="*/ 9928 w 10240"/>
                <a:gd name="T41" fmla="*/ 131 h 12844"/>
                <a:gd name="T42" fmla="*/ 9970 w 10240"/>
                <a:gd name="T43" fmla="*/ 647 h 12844"/>
                <a:gd name="T44" fmla="*/ 6861 w 10240"/>
                <a:gd name="T45" fmla="*/ 4304 h 12844"/>
                <a:gd name="T46" fmla="*/ 6346 w 10240"/>
                <a:gd name="T47" fmla="*/ 4346 h 12844"/>
                <a:gd name="T48" fmla="*/ 6304 w 10240"/>
                <a:gd name="T49" fmla="*/ 3830 h 12844"/>
                <a:gd name="T50" fmla="*/ 9413 w 10240"/>
                <a:gd name="T51" fmla="*/ 173 h 12844"/>
                <a:gd name="T52" fmla="*/ 2560 w 10240"/>
                <a:gd name="T53" fmla="*/ 6627 h 12844"/>
                <a:gd name="T54" fmla="*/ 5851 w 10240"/>
                <a:gd name="T55" fmla="*/ 6627 h 12844"/>
                <a:gd name="T56" fmla="*/ 6217 w 10240"/>
                <a:gd name="T57" fmla="*/ 6993 h 12844"/>
                <a:gd name="T58" fmla="*/ 5851 w 10240"/>
                <a:gd name="T59" fmla="*/ 7358 h 12844"/>
                <a:gd name="T60" fmla="*/ 2560 w 10240"/>
                <a:gd name="T61" fmla="*/ 7358 h 12844"/>
                <a:gd name="T62" fmla="*/ 2194 w 10240"/>
                <a:gd name="T63" fmla="*/ 6993 h 12844"/>
                <a:gd name="T64" fmla="*/ 2560 w 10240"/>
                <a:gd name="T65" fmla="*/ 6627 h 12844"/>
                <a:gd name="T66" fmla="*/ 2560 w 10240"/>
                <a:gd name="T67" fmla="*/ 8821 h 12844"/>
                <a:gd name="T68" fmla="*/ 7680 w 10240"/>
                <a:gd name="T69" fmla="*/ 8821 h 12844"/>
                <a:gd name="T70" fmla="*/ 8046 w 10240"/>
                <a:gd name="T71" fmla="*/ 9187 h 12844"/>
                <a:gd name="T72" fmla="*/ 7680 w 10240"/>
                <a:gd name="T73" fmla="*/ 9553 h 12844"/>
                <a:gd name="T74" fmla="*/ 2560 w 10240"/>
                <a:gd name="T75" fmla="*/ 9553 h 12844"/>
                <a:gd name="T76" fmla="*/ 2194 w 10240"/>
                <a:gd name="T77" fmla="*/ 9187 h 12844"/>
                <a:gd name="T78" fmla="*/ 2560 w 10240"/>
                <a:gd name="T79" fmla="*/ 8821 h 1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40" h="12844">
                  <a:moveTo>
                    <a:pt x="9508" y="4433"/>
                  </a:moveTo>
                  <a:cubicBezTo>
                    <a:pt x="9508" y="4231"/>
                    <a:pt x="9672" y="4067"/>
                    <a:pt x="9874" y="4067"/>
                  </a:cubicBezTo>
                  <a:cubicBezTo>
                    <a:pt x="10076" y="4067"/>
                    <a:pt x="10240" y="4231"/>
                    <a:pt x="10240" y="4433"/>
                  </a:cubicBezTo>
                  <a:lnTo>
                    <a:pt x="10240" y="11381"/>
                  </a:lnTo>
                  <a:cubicBezTo>
                    <a:pt x="10240" y="12189"/>
                    <a:pt x="9585" y="12844"/>
                    <a:pt x="8777" y="12844"/>
                  </a:cubicBezTo>
                  <a:lnTo>
                    <a:pt x="1463" y="12844"/>
                  </a:lnTo>
                  <a:cubicBezTo>
                    <a:pt x="655" y="12844"/>
                    <a:pt x="0" y="12189"/>
                    <a:pt x="0" y="11381"/>
                  </a:cubicBezTo>
                  <a:lnTo>
                    <a:pt x="0" y="1873"/>
                  </a:lnTo>
                  <a:cubicBezTo>
                    <a:pt x="0" y="1065"/>
                    <a:pt x="655" y="410"/>
                    <a:pt x="1463" y="410"/>
                  </a:cubicBezTo>
                  <a:lnTo>
                    <a:pt x="6217" y="410"/>
                  </a:lnTo>
                  <a:cubicBezTo>
                    <a:pt x="6419" y="410"/>
                    <a:pt x="6583" y="574"/>
                    <a:pt x="6583" y="776"/>
                  </a:cubicBezTo>
                  <a:cubicBezTo>
                    <a:pt x="6583" y="978"/>
                    <a:pt x="6419" y="1141"/>
                    <a:pt x="6217" y="1141"/>
                  </a:cubicBezTo>
                  <a:lnTo>
                    <a:pt x="1463" y="1141"/>
                  </a:lnTo>
                  <a:cubicBezTo>
                    <a:pt x="1059" y="1141"/>
                    <a:pt x="731" y="1469"/>
                    <a:pt x="731" y="1873"/>
                  </a:cubicBezTo>
                  <a:lnTo>
                    <a:pt x="731" y="11381"/>
                  </a:lnTo>
                  <a:cubicBezTo>
                    <a:pt x="731" y="11785"/>
                    <a:pt x="1059" y="12113"/>
                    <a:pt x="1463" y="12113"/>
                  </a:cubicBezTo>
                  <a:lnTo>
                    <a:pt x="8777" y="12113"/>
                  </a:lnTo>
                  <a:cubicBezTo>
                    <a:pt x="9181" y="12113"/>
                    <a:pt x="9508" y="11785"/>
                    <a:pt x="9508" y="11381"/>
                  </a:cubicBezTo>
                  <a:lnTo>
                    <a:pt x="9508" y="4433"/>
                  </a:lnTo>
                  <a:close/>
                  <a:moveTo>
                    <a:pt x="9413" y="173"/>
                  </a:moveTo>
                  <a:cubicBezTo>
                    <a:pt x="9544" y="19"/>
                    <a:pt x="9774" y="0"/>
                    <a:pt x="9928" y="131"/>
                  </a:cubicBezTo>
                  <a:cubicBezTo>
                    <a:pt x="10082" y="262"/>
                    <a:pt x="10101" y="493"/>
                    <a:pt x="9970" y="647"/>
                  </a:cubicBezTo>
                  <a:lnTo>
                    <a:pt x="6861" y="4304"/>
                  </a:lnTo>
                  <a:cubicBezTo>
                    <a:pt x="6731" y="4458"/>
                    <a:pt x="6500" y="4476"/>
                    <a:pt x="6346" y="4346"/>
                  </a:cubicBezTo>
                  <a:cubicBezTo>
                    <a:pt x="6192" y="4215"/>
                    <a:pt x="6173" y="3984"/>
                    <a:pt x="6304" y="3830"/>
                  </a:cubicBezTo>
                  <a:lnTo>
                    <a:pt x="9413" y="173"/>
                  </a:lnTo>
                  <a:close/>
                  <a:moveTo>
                    <a:pt x="2560" y="6627"/>
                  </a:moveTo>
                  <a:lnTo>
                    <a:pt x="5851" y="6627"/>
                  </a:lnTo>
                  <a:cubicBezTo>
                    <a:pt x="6053" y="6627"/>
                    <a:pt x="6217" y="6791"/>
                    <a:pt x="6217" y="6993"/>
                  </a:cubicBezTo>
                  <a:cubicBezTo>
                    <a:pt x="6217" y="7195"/>
                    <a:pt x="6053" y="7358"/>
                    <a:pt x="5851" y="7358"/>
                  </a:cubicBezTo>
                  <a:lnTo>
                    <a:pt x="2560" y="7358"/>
                  </a:lnTo>
                  <a:cubicBezTo>
                    <a:pt x="2358" y="7358"/>
                    <a:pt x="2194" y="7195"/>
                    <a:pt x="2194" y="6993"/>
                  </a:cubicBezTo>
                  <a:cubicBezTo>
                    <a:pt x="2194" y="6791"/>
                    <a:pt x="2358" y="6627"/>
                    <a:pt x="2560" y="6627"/>
                  </a:cubicBezTo>
                  <a:close/>
                  <a:moveTo>
                    <a:pt x="2560" y="8821"/>
                  </a:moveTo>
                  <a:lnTo>
                    <a:pt x="7680" y="8821"/>
                  </a:lnTo>
                  <a:cubicBezTo>
                    <a:pt x="7882" y="8821"/>
                    <a:pt x="8046" y="8985"/>
                    <a:pt x="8046" y="9187"/>
                  </a:cubicBezTo>
                  <a:cubicBezTo>
                    <a:pt x="8046" y="9389"/>
                    <a:pt x="7882" y="9553"/>
                    <a:pt x="7680" y="9553"/>
                  </a:cubicBezTo>
                  <a:lnTo>
                    <a:pt x="2560" y="9553"/>
                  </a:lnTo>
                  <a:cubicBezTo>
                    <a:pt x="2358" y="9553"/>
                    <a:pt x="2194" y="9389"/>
                    <a:pt x="2194" y="9187"/>
                  </a:cubicBezTo>
                  <a:cubicBezTo>
                    <a:pt x="2194" y="8985"/>
                    <a:pt x="2358" y="8821"/>
                    <a:pt x="2560" y="882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62380" y="3987851"/>
              <a:ext cx="1076179" cy="41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Roboto Black" panose="02000000000000000000" charset="0"/>
                  <a:ea typeface="Roboto Black" panose="02000000000000000000" charset="0"/>
                  <a:cs typeface="Manrope SemiBold" charset="0"/>
                </a:rPr>
                <a:t>Title</a:t>
              </a:r>
              <a:endParaRPr lang="zh-CN" altLang="en-US" sz="2000" dirty="0">
                <a:solidFill>
                  <a:schemeClr val="accent1"/>
                </a:solidFill>
                <a:latin typeface="Roboto Black" panose="02000000000000000000" charset="0"/>
                <a:ea typeface="Roboto Black" panose="02000000000000000000" charset="0"/>
                <a:cs typeface="Manrope SemiBold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62380" y="5048800"/>
              <a:ext cx="1076179" cy="41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Roboto Black" panose="02000000000000000000" charset="0"/>
                  <a:ea typeface="Roboto Black" panose="02000000000000000000" charset="0"/>
                  <a:cs typeface="Manrope SemiBold" charset="0"/>
                </a:rPr>
                <a:t>Title</a:t>
              </a:r>
              <a:endParaRPr lang="zh-CN" altLang="en-US" sz="2000" dirty="0">
                <a:solidFill>
                  <a:schemeClr val="accent1"/>
                </a:solidFill>
                <a:latin typeface="Roboto Black" panose="02000000000000000000" charset="0"/>
                <a:ea typeface="Roboto Black" panose="02000000000000000000" charset="0"/>
                <a:cs typeface="Manrope SemiBold" charset="0"/>
              </a:endParaRPr>
            </a:p>
          </p:txBody>
        </p:sp>
      </p:grpSp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6628" y="2762250"/>
            <a:ext cx="2019164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98628" y="327822"/>
            <a:ext cx="6178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4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8628" y="837483"/>
            <a:ext cx="6293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14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5405" y="1556378"/>
            <a:ext cx="10721190" cy="3632723"/>
            <a:chOff x="211119" y="1434991"/>
            <a:chExt cx="11769763" cy="3988017"/>
          </a:xfrm>
        </p:grpSpPr>
        <p:sp>
          <p:nvSpPr>
            <p:cNvPr id="5" name="任意多边形: 形状 4"/>
            <p:cNvSpPr/>
            <p:nvPr/>
          </p:nvSpPr>
          <p:spPr>
            <a:xfrm>
              <a:off x="5547113" y="2442258"/>
              <a:ext cx="1095530" cy="1238242"/>
            </a:xfrm>
            <a:custGeom>
              <a:avLst/>
              <a:gdLst>
                <a:gd name="connsiteX0" fmla="*/ 628650 w 1257300"/>
                <a:gd name="connsiteY0" fmla="*/ 0 h 1421085"/>
                <a:gd name="connsiteX1" fmla="*/ 1257300 w 1257300"/>
                <a:gd name="connsiteY1" fmla="*/ 628650 h 1421085"/>
                <a:gd name="connsiteX2" fmla="*/ 755345 w 1257300"/>
                <a:gd name="connsiteY2" fmla="*/ 1244528 h 1421085"/>
                <a:gd name="connsiteX3" fmla="*/ 720022 w 1257300"/>
                <a:gd name="connsiteY3" fmla="*/ 1248089 h 1421085"/>
                <a:gd name="connsiteX4" fmla="*/ 628650 w 1257300"/>
                <a:gd name="connsiteY4" fmla="*/ 1421085 h 1421085"/>
                <a:gd name="connsiteX5" fmla="*/ 537278 w 1257300"/>
                <a:gd name="connsiteY5" fmla="*/ 1248089 h 1421085"/>
                <a:gd name="connsiteX6" fmla="*/ 501955 w 1257300"/>
                <a:gd name="connsiteY6" fmla="*/ 1244528 h 1421085"/>
                <a:gd name="connsiteX7" fmla="*/ 0 w 1257300"/>
                <a:gd name="connsiteY7" fmla="*/ 628650 h 1421085"/>
                <a:gd name="connsiteX8" fmla="*/ 628650 w 1257300"/>
                <a:gd name="connsiteY8" fmla="*/ 0 h 14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7300" h="1421085">
                  <a:moveTo>
                    <a:pt x="628650" y="0"/>
                  </a:moveTo>
                  <a:cubicBezTo>
                    <a:pt x="975844" y="0"/>
                    <a:pt x="1257300" y="281456"/>
                    <a:pt x="1257300" y="628650"/>
                  </a:cubicBezTo>
                  <a:cubicBezTo>
                    <a:pt x="1257300" y="932445"/>
                    <a:pt x="1041810" y="1185909"/>
                    <a:pt x="755345" y="1244528"/>
                  </a:cubicBezTo>
                  <a:lnTo>
                    <a:pt x="720022" y="1248089"/>
                  </a:lnTo>
                  <a:lnTo>
                    <a:pt x="628650" y="1421085"/>
                  </a:lnTo>
                  <a:lnTo>
                    <a:pt x="537278" y="1248089"/>
                  </a:lnTo>
                  <a:lnTo>
                    <a:pt x="501955" y="1244528"/>
                  </a:lnTo>
                  <a:cubicBezTo>
                    <a:pt x="215490" y="1185909"/>
                    <a:pt x="0" y="932445"/>
                    <a:pt x="0" y="628650"/>
                  </a:cubicBezTo>
                  <a:cubicBezTo>
                    <a:pt x="0" y="281456"/>
                    <a:pt x="281456" y="0"/>
                    <a:pt x="628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42545" y="3826535"/>
              <a:ext cx="104667" cy="104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29701" y="2620410"/>
              <a:ext cx="730353" cy="730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 rot="3600000">
              <a:off x="8688817" y="4256122"/>
              <a:ext cx="1095530" cy="1238242"/>
            </a:xfrm>
            <a:custGeom>
              <a:avLst/>
              <a:gdLst>
                <a:gd name="connsiteX0" fmla="*/ 628650 w 1257300"/>
                <a:gd name="connsiteY0" fmla="*/ 0 h 1421085"/>
                <a:gd name="connsiteX1" fmla="*/ 1257300 w 1257300"/>
                <a:gd name="connsiteY1" fmla="*/ 628650 h 1421085"/>
                <a:gd name="connsiteX2" fmla="*/ 755345 w 1257300"/>
                <a:gd name="connsiteY2" fmla="*/ 1244528 h 1421085"/>
                <a:gd name="connsiteX3" fmla="*/ 720022 w 1257300"/>
                <a:gd name="connsiteY3" fmla="*/ 1248089 h 1421085"/>
                <a:gd name="connsiteX4" fmla="*/ 628650 w 1257300"/>
                <a:gd name="connsiteY4" fmla="*/ 1421085 h 1421085"/>
                <a:gd name="connsiteX5" fmla="*/ 537278 w 1257300"/>
                <a:gd name="connsiteY5" fmla="*/ 1248089 h 1421085"/>
                <a:gd name="connsiteX6" fmla="*/ 501955 w 1257300"/>
                <a:gd name="connsiteY6" fmla="*/ 1244528 h 1421085"/>
                <a:gd name="connsiteX7" fmla="*/ 0 w 1257300"/>
                <a:gd name="connsiteY7" fmla="*/ 628650 h 1421085"/>
                <a:gd name="connsiteX8" fmla="*/ 628650 w 1257300"/>
                <a:gd name="connsiteY8" fmla="*/ 0 h 14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7300" h="1421085">
                  <a:moveTo>
                    <a:pt x="628650" y="0"/>
                  </a:moveTo>
                  <a:cubicBezTo>
                    <a:pt x="975844" y="0"/>
                    <a:pt x="1257300" y="281456"/>
                    <a:pt x="1257300" y="628650"/>
                  </a:cubicBezTo>
                  <a:cubicBezTo>
                    <a:pt x="1257300" y="932445"/>
                    <a:pt x="1041810" y="1185909"/>
                    <a:pt x="755345" y="1244528"/>
                  </a:cubicBezTo>
                  <a:lnTo>
                    <a:pt x="720022" y="1248089"/>
                  </a:lnTo>
                  <a:lnTo>
                    <a:pt x="628650" y="1421085"/>
                  </a:lnTo>
                  <a:lnTo>
                    <a:pt x="537278" y="1248089"/>
                  </a:lnTo>
                  <a:lnTo>
                    <a:pt x="501955" y="1244528"/>
                  </a:lnTo>
                  <a:cubicBezTo>
                    <a:pt x="215490" y="1185909"/>
                    <a:pt x="0" y="932445"/>
                    <a:pt x="0" y="628650"/>
                  </a:cubicBezTo>
                  <a:cubicBezTo>
                    <a:pt x="0" y="281456"/>
                    <a:pt x="281456" y="0"/>
                    <a:pt x="628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3600000">
              <a:off x="8476282" y="5231654"/>
              <a:ext cx="104667" cy="104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600000">
              <a:off x="8937043" y="4472170"/>
              <a:ext cx="730353" cy="730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 rot="1800000">
              <a:off x="7360976" y="2928282"/>
              <a:ext cx="1095530" cy="1238242"/>
            </a:xfrm>
            <a:custGeom>
              <a:avLst/>
              <a:gdLst>
                <a:gd name="connsiteX0" fmla="*/ 628650 w 1257300"/>
                <a:gd name="connsiteY0" fmla="*/ 0 h 1421085"/>
                <a:gd name="connsiteX1" fmla="*/ 1257300 w 1257300"/>
                <a:gd name="connsiteY1" fmla="*/ 628650 h 1421085"/>
                <a:gd name="connsiteX2" fmla="*/ 755345 w 1257300"/>
                <a:gd name="connsiteY2" fmla="*/ 1244528 h 1421085"/>
                <a:gd name="connsiteX3" fmla="*/ 720022 w 1257300"/>
                <a:gd name="connsiteY3" fmla="*/ 1248089 h 1421085"/>
                <a:gd name="connsiteX4" fmla="*/ 628650 w 1257300"/>
                <a:gd name="connsiteY4" fmla="*/ 1421085 h 1421085"/>
                <a:gd name="connsiteX5" fmla="*/ 537278 w 1257300"/>
                <a:gd name="connsiteY5" fmla="*/ 1248089 h 1421085"/>
                <a:gd name="connsiteX6" fmla="*/ 501955 w 1257300"/>
                <a:gd name="connsiteY6" fmla="*/ 1244528 h 1421085"/>
                <a:gd name="connsiteX7" fmla="*/ 0 w 1257300"/>
                <a:gd name="connsiteY7" fmla="*/ 628650 h 1421085"/>
                <a:gd name="connsiteX8" fmla="*/ 628650 w 1257300"/>
                <a:gd name="connsiteY8" fmla="*/ 0 h 14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7300" h="1421085">
                  <a:moveTo>
                    <a:pt x="628650" y="0"/>
                  </a:moveTo>
                  <a:cubicBezTo>
                    <a:pt x="975844" y="0"/>
                    <a:pt x="1257300" y="281456"/>
                    <a:pt x="1257300" y="628650"/>
                  </a:cubicBezTo>
                  <a:cubicBezTo>
                    <a:pt x="1257300" y="932445"/>
                    <a:pt x="1041810" y="1185909"/>
                    <a:pt x="755345" y="1244528"/>
                  </a:cubicBezTo>
                  <a:lnTo>
                    <a:pt x="720022" y="1248089"/>
                  </a:lnTo>
                  <a:lnTo>
                    <a:pt x="628650" y="1421085"/>
                  </a:lnTo>
                  <a:lnTo>
                    <a:pt x="537278" y="1248089"/>
                  </a:lnTo>
                  <a:lnTo>
                    <a:pt x="501955" y="1244528"/>
                  </a:lnTo>
                  <a:cubicBezTo>
                    <a:pt x="215490" y="1185909"/>
                    <a:pt x="0" y="932445"/>
                    <a:pt x="0" y="628650"/>
                  </a:cubicBezTo>
                  <a:cubicBezTo>
                    <a:pt x="0" y="281456"/>
                    <a:pt x="281456" y="0"/>
                    <a:pt x="628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800000">
              <a:off x="7447662" y="4203036"/>
              <a:ext cx="104667" cy="1046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800000">
              <a:off x="7581460" y="3116588"/>
              <a:ext cx="730353" cy="730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rot="18000000" flipH="1">
              <a:off x="2405408" y="4253209"/>
              <a:ext cx="1095530" cy="1238242"/>
            </a:xfrm>
            <a:custGeom>
              <a:avLst/>
              <a:gdLst>
                <a:gd name="connsiteX0" fmla="*/ 628650 w 1257300"/>
                <a:gd name="connsiteY0" fmla="*/ 0 h 1421085"/>
                <a:gd name="connsiteX1" fmla="*/ 1257300 w 1257300"/>
                <a:gd name="connsiteY1" fmla="*/ 628650 h 1421085"/>
                <a:gd name="connsiteX2" fmla="*/ 755345 w 1257300"/>
                <a:gd name="connsiteY2" fmla="*/ 1244528 h 1421085"/>
                <a:gd name="connsiteX3" fmla="*/ 720022 w 1257300"/>
                <a:gd name="connsiteY3" fmla="*/ 1248089 h 1421085"/>
                <a:gd name="connsiteX4" fmla="*/ 628650 w 1257300"/>
                <a:gd name="connsiteY4" fmla="*/ 1421085 h 1421085"/>
                <a:gd name="connsiteX5" fmla="*/ 537278 w 1257300"/>
                <a:gd name="connsiteY5" fmla="*/ 1248089 h 1421085"/>
                <a:gd name="connsiteX6" fmla="*/ 501955 w 1257300"/>
                <a:gd name="connsiteY6" fmla="*/ 1244528 h 1421085"/>
                <a:gd name="connsiteX7" fmla="*/ 0 w 1257300"/>
                <a:gd name="connsiteY7" fmla="*/ 628650 h 1421085"/>
                <a:gd name="connsiteX8" fmla="*/ 628650 w 1257300"/>
                <a:gd name="connsiteY8" fmla="*/ 0 h 14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7300" h="1421085">
                  <a:moveTo>
                    <a:pt x="628650" y="0"/>
                  </a:moveTo>
                  <a:cubicBezTo>
                    <a:pt x="975844" y="0"/>
                    <a:pt x="1257300" y="281456"/>
                    <a:pt x="1257300" y="628650"/>
                  </a:cubicBezTo>
                  <a:cubicBezTo>
                    <a:pt x="1257300" y="932445"/>
                    <a:pt x="1041810" y="1185909"/>
                    <a:pt x="755345" y="1244528"/>
                  </a:cubicBezTo>
                  <a:lnTo>
                    <a:pt x="720022" y="1248089"/>
                  </a:lnTo>
                  <a:lnTo>
                    <a:pt x="628650" y="1421085"/>
                  </a:lnTo>
                  <a:lnTo>
                    <a:pt x="537278" y="1248089"/>
                  </a:lnTo>
                  <a:lnTo>
                    <a:pt x="501955" y="1244528"/>
                  </a:lnTo>
                  <a:cubicBezTo>
                    <a:pt x="215490" y="1185909"/>
                    <a:pt x="0" y="932445"/>
                    <a:pt x="0" y="628650"/>
                  </a:cubicBezTo>
                  <a:cubicBezTo>
                    <a:pt x="0" y="281456"/>
                    <a:pt x="281456" y="0"/>
                    <a:pt x="628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8000000" flipH="1">
              <a:off x="3608806" y="5228741"/>
              <a:ext cx="104667" cy="104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8000000" flipH="1">
              <a:off x="2522358" y="4469257"/>
              <a:ext cx="730353" cy="730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 rot="19800000" flipH="1">
              <a:off x="3733248" y="2925368"/>
              <a:ext cx="1095530" cy="1238242"/>
            </a:xfrm>
            <a:custGeom>
              <a:avLst/>
              <a:gdLst>
                <a:gd name="connsiteX0" fmla="*/ 628650 w 1257300"/>
                <a:gd name="connsiteY0" fmla="*/ 0 h 1421085"/>
                <a:gd name="connsiteX1" fmla="*/ 1257300 w 1257300"/>
                <a:gd name="connsiteY1" fmla="*/ 628650 h 1421085"/>
                <a:gd name="connsiteX2" fmla="*/ 755345 w 1257300"/>
                <a:gd name="connsiteY2" fmla="*/ 1244528 h 1421085"/>
                <a:gd name="connsiteX3" fmla="*/ 720022 w 1257300"/>
                <a:gd name="connsiteY3" fmla="*/ 1248089 h 1421085"/>
                <a:gd name="connsiteX4" fmla="*/ 628650 w 1257300"/>
                <a:gd name="connsiteY4" fmla="*/ 1421085 h 1421085"/>
                <a:gd name="connsiteX5" fmla="*/ 537278 w 1257300"/>
                <a:gd name="connsiteY5" fmla="*/ 1248089 h 1421085"/>
                <a:gd name="connsiteX6" fmla="*/ 501955 w 1257300"/>
                <a:gd name="connsiteY6" fmla="*/ 1244528 h 1421085"/>
                <a:gd name="connsiteX7" fmla="*/ 0 w 1257300"/>
                <a:gd name="connsiteY7" fmla="*/ 628650 h 1421085"/>
                <a:gd name="connsiteX8" fmla="*/ 628650 w 1257300"/>
                <a:gd name="connsiteY8" fmla="*/ 0 h 142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7300" h="1421085">
                  <a:moveTo>
                    <a:pt x="628650" y="0"/>
                  </a:moveTo>
                  <a:cubicBezTo>
                    <a:pt x="975844" y="0"/>
                    <a:pt x="1257300" y="281456"/>
                    <a:pt x="1257300" y="628650"/>
                  </a:cubicBezTo>
                  <a:cubicBezTo>
                    <a:pt x="1257300" y="932445"/>
                    <a:pt x="1041810" y="1185909"/>
                    <a:pt x="755345" y="1244528"/>
                  </a:cubicBezTo>
                  <a:lnTo>
                    <a:pt x="720022" y="1248089"/>
                  </a:lnTo>
                  <a:lnTo>
                    <a:pt x="628650" y="1421085"/>
                  </a:lnTo>
                  <a:lnTo>
                    <a:pt x="537278" y="1248089"/>
                  </a:lnTo>
                  <a:lnTo>
                    <a:pt x="501955" y="1244528"/>
                  </a:lnTo>
                  <a:cubicBezTo>
                    <a:pt x="215490" y="1185909"/>
                    <a:pt x="0" y="932445"/>
                    <a:pt x="0" y="628650"/>
                  </a:cubicBezTo>
                  <a:cubicBezTo>
                    <a:pt x="0" y="281456"/>
                    <a:pt x="281456" y="0"/>
                    <a:pt x="628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9800000" flipH="1">
              <a:off x="4637425" y="4200122"/>
              <a:ext cx="104667" cy="1046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9800000" flipH="1">
              <a:off x="3877941" y="3113674"/>
              <a:ext cx="730353" cy="7303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20" name="Freeform 36"/>
            <p:cNvSpPr>
              <a:spLocks noEditPoints="1"/>
            </p:cNvSpPr>
            <p:nvPr/>
          </p:nvSpPr>
          <p:spPr bwMode="auto">
            <a:xfrm>
              <a:off x="5941774" y="2830458"/>
              <a:ext cx="299104" cy="299104"/>
            </a:xfrm>
            <a:custGeom>
              <a:avLst/>
              <a:gdLst>
                <a:gd name="T0" fmla="*/ 6400 w 12800"/>
                <a:gd name="T1" fmla="*/ 640 h 12800"/>
                <a:gd name="T2" fmla="*/ 12160 w 12800"/>
                <a:gd name="T3" fmla="*/ 6400 h 12800"/>
                <a:gd name="T4" fmla="*/ 6400 w 12800"/>
                <a:gd name="T5" fmla="*/ 12160 h 12800"/>
                <a:gd name="T6" fmla="*/ 640 w 12800"/>
                <a:gd name="T7" fmla="*/ 6400 h 12800"/>
                <a:gd name="T8" fmla="*/ 6400 w 12800"/>
                <a:gd name="T9" fmla="*/ 640 h 12800"/>
                <a:gd name="T10" fmla="*/ 6400 w 12800"/>
                <a:gd name="T11" fmla="*/ 0 h 12800"/>
                <a:gd name="T12" fmla="*/ 0 w 12800"/>
                <a:gd name="T13" fmla="*/ 6400 h 12800"/>
                <a:gd name="T14" fmla="*/ 6400 w 12800"/>
                <a:gd name="T15" fmla="*/ 12800 h 12800"/>
                <a:gd name="T16" fmla="*/ 12800 w 12800"/>
                <a:gd name="T17" fmla="*/ 6400 h 12800"/>
                <a:gd name="T18" fmla="*/ 6400 w 12800"/>
                <a:gd name="T19" fmla="*/ 0 h 12800"/>
                <a:gd name="T20" fmla="*/ 6400 w 12800"/>
                <a:gd name="T21" fmla="*/ 0 h 12800"/>
                <a:gd name="T22" fmla="*/ 5974 w 12800"/>
                <a:gd name="T23" fmla="*/ 8000 h 12800"/>
                <a:gd name="T24" fmla="*/ 5970 w 12800"/>
                <a:gd name="T25" fmla="*/ 7764 h 12800"/>
                <a:gd name="T26" fmla="*/ 6110 w 12800"/>
                <a:gd name="T27" fmla="*/ 6914 h 12800"/>
                <a:gd name="T28" fmla="*/ 6443 w 12800"/>
                <a:gd name="T29" fmla="*/ 6370 h 12800"/>
                <a:gd name="T30" fmla="*/ 7050 w 12800"/>
                <a:gd name="T31" fmla="*/ 5784 h 12800"/>
                <a:gd name="T32" fmla="*/ 7620 w 12800"/>
                <a:gd name="T33" fmla="*/ 5168 h 12800"/>
                <a:gd name="T34" fmla="*/ 7751 w 12800"/>
                <a:gd name="T35" fmla="*/ 4666 h 12800"/>
                <a:gd name="T36" fmla="*/ 7367 w 12800"/>
                <a:gd name="T37" fmla="*/ 3802 h 12800"/>
                <a:gd name="T38" fmla="*/ 6424 w 12800"/>
                <a:gd name="T39" fmla="*/ 3429 h 12800"/>
                <a:gd name="T40" fmla="*/ 5524 w 12800"/>
                <a:gd name="T41" fmla="*/ 3766 h 12800"/>
                <a:gd name="T42" fmla="*/ 5050 w 12800"/>
                <a:gd name="T43" fmla="*/ 4822 h 12800"/>
                <a:gd name="T44" fmla="*/ 4183 w 12800"/>
                <a:gd name="T45" fmla="*/ 4718 h 12800"/>
                <a:gd name="T46" fmla="*/ 4879 w 12800"/>
                <a:gd name="T47" fmla="*/ 3246 h 12800"/>
                <a:gd name="T48" fmla="*/ 6409 w 12800"/>
                <a:gd name="T49" fmla="*/ 2736 h 12800"/>
                <a:gd name="T50" fmla="*/ 8017 w 12800"/>
                <a:gd name="T51" fmla="*/ 3285 h 12800"/>
                <a:gd name="T52" fmla="*/ 8617 w 12800"/>
                <a:gd name="T53" fmla="*/ 4611 h 12800"/>
                <a:gd name="T54" fmla="*/ 8406 w 12800"/>
                <a:gd name="T55" fmla="*/ 5441 h 12800"/>
                <a:gd name="T56" fmla="*/ 7581 w 12800"/>
                <a:gd name="T57" fmla="*/ 6364 h 12800"/>
                <a:gd name="T58" fmla="*/ 7042 w 12800"/>
                <a:gd name="T59" fmla="*/ 6903 h 12800"/>
                <a:gd name="T60" fmla="*/ 6855 w 12800"/>
                <a:gd name="T61" fmla="*/ 7285 h 12800"/>
                <a:gd name="T62" fmla="*/ 6785 w 12800"/>
                <a:gd name="T63" fmla="*/ 8000 h 12800"/>
                <a:gd name="T64" fmla="*/ 5974 w 12800"/>
                <a:gd name="T65" fmla="*/ 8000 h 12800"/>
                <a:gd name="T66" fmla="*/ 5998 w 12800"/>
                <a:gd name="T67" fmla="*/ 9605 h 12800"/>
                <a:gd name="T68" fmla="*/ 5998 w 12800"/>
                <a:gd name="T69" fmla="*/ 8802 h 12800"/>
                <a:gd name="T70" fmla="*/ 6801 w 12800"/>
                <a:gd name="T71" fmla="*/ 8802 h 12800"/>
                <a:gd name="T72" fmla="*/ 6801 w 12800"/>
                <a:gd name="T73" fmla="*/ 9605 h 12800"/>
                <a:gd name="T74" fmla="*/ 5998 w 12800"/>
                <a:gd name="T75" fmla="*/ 9605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00" h="12800">
                  <a:moveTo>
                    <a:pt x="6400" y="640"/>
                  </a:moveTo>
                  <a:cubicBezTo>
                    <a:pt x="9576" y="640"/>
                    <a:pt x="12160" y="3224"/>
                    <a:pt x="12160" y="6400"/>
                  </a:cubicBezTo>
                  <a:cubicBezTo>
                    <a:pt x="12160" y="9576"/>
                    <a:pt x="9576" y="12160"/>
                    <a:pt x="6400" y="12160"/>
                  </a:cubicBezTo>
                  <a:cubicBezTo>
                    <a:pt x="3224" y="12160"/>
                    <a:pt x="640" y="9576"/>
                    <a:pt x="640" y="6400"/>
                  </a:cubicBezTo>
                  <a:cubicBezTo>
                    <a:pt x="640" y="3224"/>
                    <a:pt x="3224" y="640"/>
                    <a:pt x="6400" y="640"/>
                  </a:cubicBezTo>
                  <a:close/>
                  <a:moveTo>
                    <a:pt x="6400" y="0"/>
                  </a:moveTo>
                  <a:cubicBezTo>
                    <a:pt x="2866" y="0"/>
                    <a:pt x="0" y="2866"/>
                    <a:pt x="0" y="6400"/>
                  </a:cubicBezTo>
                  <a:cubicBezTo>
                    <a:pt x="0" y="9934"/>
                    <a:pt x="2866" y="12800"/>
                    <a:pt x="6400" y="12800"/>
                  </a:cubicBezTo>
                  <a:cubicBezTo>
                    <a:pt x="9934" y="12800"/>
                    <a:pt x="12800" y="9934"/>
                    <a:pt x="12800" y="6400"/>
                  </a:cubicBezTo>
                  <a:cubicBezTo>
                    <a:pt x="12800" y="2866"/>
                    <a:pt x="9934" y="0"/>
                    <a:pt x="6400" y="0"/>
                  </a:cubicBezTo>
                  <a:close/>
                  <a:moveTo>
                    <a:pt x="6400" y="0"/>
                  </a:moveTo>
                  <a:close/>
                  <a:moveTo>
                    <a:pt x="5974" y="8000"/>
                  </a:moveTo>
                  <a:cubicBezTo>
                    <a:pt x="5970" y="8000"/>
                    <a:pt x="5970" y="7820"/>
                    <a:pt x="5970" y="7764"/>
                  </a:cubicBezTo>
                  <a:cubicBezTo>
                    <a:pt x="5970" y="7433"/>
                    <a:pt x="6017" y="7155"/>
                    <a:pt x="6110" y="6914"/>
                  </a:cubicBezTo>
                  <a:cubicBezTo>
                    <a:pt x="6179" y="6733"/>
                    <a:pt x="6290" y="6554"/>
                    <a:pt x="6443" y="6370"/>
                  </a:cubicBezTo>
                  <a:cubicBezTo>
                    <a:pt x="6556" y="6235"/>
                    <a:pt x="6758" y="6042"/>
                    <a:pt x="7050" y="5784"/>
                  </a:cubicBezTo>
                  <a:cubicBezTo>
                    <a:pt x="7342" y="5526"/>
                    <a:pt x="7533" y="5322"/>
                    <a:pt x="7620" y="5168"/>
                  </a:cubicBezTo>
                  <a:cubicBezTo>
                    <a:pt x="7706" y="5014"/>
                    <a:pt x="7751" y="4848"/>
                    <a:pt x="7751" y="4666"/>
                  </a:cubicBezTo>
                  <a:cubicBezTo>
                    <a:pt x="7751" y="4338"/>
                    <a:pt x="7623" y="4050"/>
                    <a:pt x="7367" y="3802"/>
                  </a:cubicBezTo>
                  <a:cubicBezTo>
                    <a:pt x="7111" y="3554"/>
                    <a:pt x="6796" y="3429"/>
                    <a:pt x="6424" y="3429"/>
                  </a:cubicBezTo>
                  <a:cubicBezTo>
                    <a:pt x="6065" y="3429"/>
                    <a:pt x="5765" y="3542"/>
                    <a:pt x="5524" y="3766"/>
                  </a:cubicBezTo>
                  <a:cubicBezTo>
                    <a:pt x="5282" y="3992"/>
                    <a:pt x="5125" y="4344"/>
                    <a:pt x="5050" y="4822"/>
                  </a:cubicBezTo>
                  <a:lnTo>
                    <a:pt x="4183" y="4718"/>
                  </a:lnTo>
                  <a:cubicBezTo>
                    <a:pt x="4262" y="4078"/>
                    <a:pt x="4494" y="3587"/>
                    <a:pt x="4879" y="3246"/>
                  </a:cubicBezTo>
                  <a:cubicBezTo>
                    <a:pt x="5265" y="2906"/>
                    <a:pt x="5774" y="2736"/>
                    <a:pt x="6409" y="2736"/>
                  </a:cubicBezTo>
                  <a:cubicBezTo>
                    <a:pt x="7081" y="2736"/>
                    <a:pt x="7617" y="2919"/>
                    <a:pt x="8017" y="3285"/>
                  </a:cubicBezTo>
                  <a:cubicBezTo>
                    <a:pt x="8417" y="3650"/>
                    <a:pt x="8617" y="4093"/>
                    <a:pt x="8617" y="4611"/>
                  </a:cubicBezTo>
                  <a:cubicBezTo>
                    <a:pt x="8617" y="4911"/>
                    <a:pt x="8546" y="5188"/>
                    <a:pt x="8406" y="5441"/>
                  </a:cubicBezTo>
                  <a:cubicBezTo>
                    <a:pt x="8265" y="5694"/>
                    <a:pt x="7990" y="6002"/>
                    <a:pt x="7581" y="6364"/>
                  </a:cubicBezTo>
                  <a:cubicBezTo>
                    <a:pt x="7306" y="6608"/>
                    <a:pt x="7126" y="6787"/>
                    <a:pt x="7042" y="6903"/>
                  </a:cubicBezTo>
                  <a:cubicBezTo>
                    <a:pt x="6958" y="7019"/>
                    <a:pt x="6895" y="7134"/>
                    <a:pt x="6855" y="7285"/>
                  </a:cubicBezTo>
                  <a:cubicBezTo>
                    <a:pt x="6814" y="7436"/>
                    <a:pt x="6790" y="8000"/>
                    <a:pt x="6785" y="8000"/>
                  </a:cubicBezTo>
                  <a:lnTo>
                    <a:pt x="5974" y="8000"/>
                  </a:lnTo>
                  <a:close/>
                  <a:moveTo>
                    <a:pt x="5998" y="9605"/>
                  </a:moveTo>
                  <a:lnTo>
                    <a:pt x="5998" y="8802"/>
                  </a:lnTo>
                  <a:lnTo>
                    <a:pt x="6801" y="8802"/>
                  </a:lnTo>
                  <a:lnTo>
                    <a:pt x="6801" y="9605"/>
                  </a:lnTo>
                  <a:lnTo>
                    <a:pt x="5998" y="96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21" name="Freeform 37"/>
            <p:cNvSpPr>
              <a:spLocks noEditPoints="1"/>
            </p:cNvSpPr>
            <p:nvPr/>
          </p:nvSpPr>
          <p:spPr bwMode="auto">
            <a:xfrm>
              <a:off x="2780187" y="4686640"/>
              <a:ext cx="215849" cy="295586"/>
            </a:xfrm>
            <a:custGeom>
              <a:avLst/>
              <a:gdLst>
                <a:gd name="T0" fmla="*/ 0 w 9220"/>
                <a:gd name="T1" fmla="*/ 4610 h 12625"/>
                <a:gd name="T2" fmla="*/ 2713 w 9220"/>
                <a:gd name="T3" fmla="*/ 8813 h 12625"/>
                <a:gd name="T4" fmla="*/ 2713 w 9220"/>
                <a:gd name="T5" fmla="*/ 10582 h 12625"/>
                <a:gd name="T6" fmla="*/ 5974 w 9220"/>
                <a:gd name="T7" fmla="*/ 11115 h 12625"/>
                <a:gd name="T8" fmla="*/ 6507 w 9220"/>
                <a:gd name="T9" fmla="*/ 8913 h 12625"/>
                <a:gd name="T10" fmla="*/ 6600 w 9220"/>
                <a:gd name="T11" fmla="*/ 8769 h 12625"/>
                <a:gd name="T12" fmla="*/ 4610 w 9220"/>
                <a:gd name="T13" fmla="*/ 0 h 12625"/>
                <a:gd name="T14" fmla="*/ 3648 w 9220"/>
                <a:gd name="T15" fmla="*/ 10460 h 12625"/>
                <a:gd name="T16" fmla="*/ 3381 w 9220"/>
                <a:gd name="T17" fmla="*/ 10009 h 12625"/>
                <a:gd name="T18" fmla="*/ 5839 w 9220"/>
                <a:gd name="T19" fmla="*/ 10192 h 12625"/>
                <a:gd name="T20" fmla="*/ 6473 w 9220"/>
                <a:gd name="T21" fmla="*/ 8092 h 12625"/>
                <a:gd name="T22" fmla="*/ 5839 w 9220"/>
                <a:gd name="T23" fmla="*/ 8640 h 12625"/>
                <a:gd name="T24" fmla="*/ 5839 w 9220"/>
                <a:gd name="T25" fmla="*/ 8690 h 12625"/>
                <a:gd name="T26" fmla="*/ 5839 w 9220"/>
                <a:gd name="T27" fmla="*/ 9366 h 12625"/>
                <a:gd name="T28" fmla="*/ 3381 w 9220"/>
                <a:gd name="T29" fmla="*/ 9066 h 12625"/>
                <a:gd name="T30" fmla="*/ 3381 w 9220"/>
                <a:gd name="T31" fmla="*/ 8640 h 12625"/>
                <a:gd name="T32" fmla="*/ 3131 w 9220"/>
                <a:gd name="T33" fmla="*/ 8271 h 12625"/>
                <a:gd name="T34" fmla="*/ 658 w 9220"/>
                <a:gd name="T35" fmla="*/ 4606 h 12625"/>
                <a:gd name="T36" fmla="*/ 8561 w 9220"/>
                <a:gd name="T37" fmla="*/ 4606 h 12625"/>
                <a:gd name="T38" fmla="*/ 6171 w 9220"/>
                <a:gd name="T39" fmla="*/ 12003 h 12625"/>
                <a:gd name="T40" fmla="*/ 4412 w 9220"/>
                <a:gd name="T41" fmla="*/ 11817 h 12625"/>
                <a:gd name="T42" fmla="*/ 3544 w 9220"/>
                <a:gd name="T43" fmla="*/ 11719 h 12625"/>
                <a:gd name="T44" fmla="*/ 3325 w 9220"/>
                <a:gd name="T45" fmla="*/ 11595 h 12625"/>
                <a:gd name="T46" fmla="*/ 3042 w 9220"/>
                <a:gd name="T47" fmla="*/ 12119 h 12625"/>
                <a:gd name="T48" fmla="*/ 3885 w 9220"/>
                <a:gd name="T49" fmla="*/ 12586 h 12625"/>
                <a:gd name="T50" fmla="*/ 5267 w 9220"/>
                <a:gd name="T51" fmla="*/ 12189 h 12625"/>
                <a:gd name="T52" fmla="*/ 5680 w 9220"/>
                <a:gd name="T53" fmla="*/ 12418 h 12625"/>
                <a:gd name="T54" fmla="*/ 6250 w 9220"/>
                <a:gd name="T55" fmla="*/ 12253 h 12625"/>
                <a:gd name="T56" fmla="*/ 6204 w 9220"/>
                <a:gd name="T57" fmla="*/ 2154 h 12625"/>
                <a:gd name="T58" fmla="*/ 2707 w 9220"/>
                <a:gd name="T59" fmla="*/ 4278 h 12625"/>
                <a:gd name="T60" fmla="*/ 5716 w 9220"/>
                <a:gd name="T61" fmla="*/ 6592 h 12625"/>
                <a:gd name="T62" fmla="*/ 5853 w 9220"/>
                <a:gd name="T63" fmla="*/ 5649 h 12625"/>
                <a:gd name="T64" fmla="*/ 5121 w 9220"/>
                <a:gd name="T65" fmla="*/ 4434 h 12625"/>
                <a:gd name="T66" fmla="*/ 6140 w 9220"/>
                <a:gd name="T67" fmla="*/ 3106 h 12625"/>
                <a:gd name="T68" fmla="*/ 6204 w 9220"/>
                <a:gd name="T69" fmla="*/ 2154 h 12625"/>
                <a:gd name="T70" fmla="*/ 4479 w 9220"/>
                <a:gd name="T71" fmla="*/ 4434 h 12625"/>
                <a:gd name="T72" fmla="*/ 5254 w 9220"/>
                <a:gd name="T73" fmla="*/ 6023 h 12625"/>
                <a:gd name="T74" fmla="*/ 5101 w 9220"/>
                <a:gd name="T75" fmla="*/ 6030 h 12625"/>
                <a:gd name="T76" fmla="*/ 5101 w 9220"/>
                <a:gd name="T77" fmla="*/ 2526 h 12625"/>
                <a:gd name="T78" fmla="*/ 5636 w 9220"/>
                <a:gd name="T79" fmla="*/ 2609 h 12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20" h="12625">
                  <a:moveTo>
                    <a:pt x="4610" y="0"/>
                  </a:moveTo>
                  <a:cubicBezTo>
                    <a:pt x="2064" y="0"/>
                    <a:pt x="0" y="2064"/>
                    <a:pt x="0" y="4610"/>
                  </a:cubicBezTo>
                  <a:cubicBezTo>
                    <a:pt x="0" y="6443"/>
                    <a:pt x="1070" y="8027"/>
                    <a:pt x="2620" y="8769"/>
                  </a:cubicBezTo>
                  <a:cubicBezTo>
                    <a:pt x="2651" y="8784"/>
                    <a:pt x="2682" y="8799"/>
                    <a:pt x="2713" y="8813"/>
                  </a:cubicBezTo>
                  <a:lnTo>
                    <a:pt x="2713" y="8912"/>
                  </a:lnTo>
                  <a:lnTo>
                    <a:pt x="2713" y="10582"/>
                  </a:lnTo>
                  <a:cubicBezTo>
                    <a:pt x="2713" y="10915"/>
                    <a:pt x="2936" y="11115"/>
                    <a:pt x="3246" y="11115"/>
                  </a:cubicBezTo>
                  <a:lnTo>
                    <a:pt x="5974" y="11115"/>
                  </a:lnTo>
                  <a:cubicBezTo>
                    <a:pt x="6268" y="11115"/>
                    <a:pt x="6507" y="10924"/>
                    <a:pt x="6507" y="10582"/>
                  </a:cubicBezTo>
                  <a:lnTo>
                    <a:pt x="6507" y="8913"/>
                  </a:lnTo>
                  <a:lnTo>
                    <a:pt x="6507" y="8813"/>
                  </a:lnTo>
                  <a:cubicBezTo>
                    <a:pt x="6538" y="8799"/>
                    <a:pt x="6569" y="8784"/>
                    <a:pt x="6600" y="8769"/>
                  </a:cubicBezTo>
                  <a:cubicBezTo>
                    <a:pt x="8150" y="8026"/>
                    <a:pt x="9220" y="6443"/>
                    <a:pt x="9220" y="4610"/>
                  </a:cubicBezTo>
                  <a:cubicBezTo>
                    <a:pt x="9220" y="2064"/>
                    <a:pt x="7156" y="0"/>
                    <a:pt x="4610" y="0"/>
                  </a:cubicBezTo>
                  <a:close/>
                  <a:moveTo>
                    <a:pt x="5572" y="10460"/>
                  </a:moveTo>
                  <a:lnTo>
                    <a:pt x="3648" y="10460"/>
                  </a:lnTo>
                  <a:cubicBezTo>
                    <a:pt x="3491" y="10460"/>
                    <a:pt x="3381" y="10359"/>
                    <a:pt x="3381" y="10192"/>
                  </a:cubicBezTo>
                  <a:lnTo>
                    <a:pt x="3381" y="10009"/>
                  </a:lnTo>
                  <a:lnTo>
                    <a:pt x="5839" y="10009"/>
                  </a:lnTo>
                  <a:lnTo>
                    <a:pt x="5839" y="10192"/>
                  </a:lnTo>
                  <a:cubicBezTo>
                    <a:pt x="5839" y="10351"/>
                    <a:pt x="5735" y="10460"/>
                    <a:pt x="5572" y="10460"/>
                  </a:cubicBezTo>
                  <a:close/>
                  <a:moveTo>
                    <a:pt x="6473" y="8092"/>
                  </a:moveTo>
                  <a:cubicBezTo>
                    <a:pt x="6349" y="8158"/>
                    <a:pt x="6091" y="8271"/>
                    <a:pt x="6091" y="8271"/>
                  </a:cubicBezTo>
                  <a:cubicBezTo>
                    <a:pt x="5944" y="8329"/>
                    <a:pt x="5839" y="8472"/>
                    <a:pt x="5839" y="8640"/>
                  </a:cubicBezTo>
                  <a:lnTo>
                    <a:pt x="5839" y="8640"/>
                  </a:lnTo>
                  <a:lnTo>
                    <a:pt x="5839" y="8690"/>
                  </a:lnTo>
                  <a:lnTo>
                    <a:pt x="5839" y="9066"/>
                  </a:lnTo>
                  <a:lnTo>
                    <a:pt x="5839" y="9366"/>
                  </a:lnTo>
                  <a:lnTo>
                    <a:pt x="3381" y="9366"/>
                  </a:lnTo>
                  <a:lnTo>
                    <a:pt x="3381" y="9066"/>
                  </a:lnTo>
                  <a:lnTo>
                    <a:pt x="3381" y="8663"/>
                  </a:lnTo>
                  <a:cubicBezTo>
                    <a:pt x="3381" y="8661"/>
                    <a:pt x="3381" y="8645"/>
                    <a:pt x="3381" y="8640"/>
                  </a:cubicBezTo>
                  <a:cubicBezTo>
                    <a:pt x="3381" y="8472"/>
                    <a:pt x="3277" y="8329"/>
                    <a:pt x="3131" y="8271"/>
                  </a:cubicBezTo>
                  <a:lnTo>
                    <a:pt x="3131" y="8271"/>
                  </a:lnTo>
                  <a:cubicBezTo>
                    <a:pt x="2999" y="8218"/>
                    <a:pt x="2871" y="8158"/>
                    <a:pt x="2747" y="8092"/>
                  </a:cubicBezTo>
                  <a:cubicBezTo>
                    <a:pt x="1504" y="7426"/>
                    <a:pt x="658" y="6115"/>
                    <a:pt x="658" y="4606"/>
                  </a:cubicBezTo>
                  <a:cubicBezTo>
                    <a:pt x="658" y="2424"/>
                    <a:pt x="2428" y="655"/>
                    <a:pt x="4610" y="655"/>
                  </a:cubicBezTo>
                  <a:cubicBezTo>
                    <a:pt x="6792" y="655"/>
                    <a:pt x="8561" y="2424"/>
                    <a:pt x="8561" y="4606"/>
                  </a:cubicBezTo>
                  <a:cubicBezTo>
                    <a:pt x="8561" y="6115"/>
                    <a:pt x="7716" y="7426"/>
                    <a:pt x="6473" y="8092"/>
                  </a:cubicBezTo>
                  <a:close/>
                  <a:moveTo>
                    <a:pt x="6171" y="12003"/>
                  </a:moveTo>
                  <a:cubicBezTo>
                    <a:pt x="5970" y="11759"/>
                    <a:pt x="5678" y="11589"/>
                    <a:pt x="5339" y="11551"/>
                  </a:cubicBezTo>
                  <a:cubicBezTo>
                    <a:pt x="4993" y="11511"/>
                    <a:pt x="4664" y="11616"/>
                    <a:pt x="4412" y="11817"/>
                  </a:cubicBezTo>
                  <a:cubicBezTo>
                    <a:pt x="4288" y="11915"/>
                    <a:pt x="4127" y="11967"/>
                    <a:pt x="3958" y="11947"/>
                  </a:cubicBezTo>
                  <a:cubicBezTo>
                    <a:pt x="3788" y="11928"/>
                    <a:pt x="3643" y="11842"/>
                    <a:pt x="3544" y="11719"/>
                  </a:cubicBezTo>
                  <a:lnTo>
                    <a:pt x="3544" y="11719"/>
                  </a:lnTo>
                  <a:cubicBezTo>
                    <a:pt x="3493" y="11652"/>
                    <a:pt x="3416" y="11605"/>
                    <a:pt x="3325" y="11595"/>
                  </a:cubicBezTo>
                  <a:cubicBezTo>
                    <a:pt x="3149" y="11575"/>
                    <a:pt x="2990" y="11701"/>
                    <a:pt x="2970" y="11878"/>
                  </a:cubicBezTo>
                  <a:cubicBezTo>
                    <a:pt x="2959" y="11968"/>
                    <a:pt x="2988" y="12054"/>
                    <a:pt x="3042" y="12119"/>
                  </a:cubicBezTo>
                  <a:lnTo>
                    <a:pt x="3041" y="12119"/>
                  </a:lnTo>
                  <a:cubicBezTo>
                    <a:pt x="3242" y="12371"/>
                    <a:pt x="3540" y="12547"/>
                    <a:pt x="3885" y="12586"/>
                  </a:cubicBezTo>
                  <a:cubicBezTo>
                    <a:pt x="4231" y="12625"/>
                    <a:pt x="4560" y="12521"/>
                    <a:pt x="4812" y="12320"/>
                  </a:cubicBezTo>
                  <a:cubicBezTo>
                    <a:pt x="4936" y="12221"/>
                    <a:pt x="5097" y="12170"/>
                    <a:pt x="5267" y="12189"/>
                  </a:cubicBezTo>
                  <a:cubicBezTo>
                    <a:pt x="5436" y="12208"/>
                    <a:pt x="5582" y="12294"/>
                    <a:pt x="5680" y="12418"/>
                  </a:cubicBezTo>
                  <a:lnTo>
                    <a:pt x="5680" y="12418"/>
                  </a:lnTo>
                  <a:cubicBezTo>
                    <a:pt x="5732" y="12482"/>
                    <a:pt x="5807" y="12526"/>
                    <a:pt x="5895" y="12536"/>
                  </a:cubicBezTo>
                  <a:cubicBezTo>
                    <a:pt x="6071" y="12556"/>
                    <a:pt x="6230" y="12429"/>
                    <a:pt x="6250" y="12253"/>
                  </a:cubicBezTo>
                  <a:cubicBezTo>
                    <a:pt x="6261" y="12158"/>
                    <a:pt x="6229" y="12069"/>
                    <a:pt x="6171" y="12003"/>
                  </a:cubicBezTo>
                  <a:close/>
                  <a:moveTo>
                    <a:pt x="6204" y="2154"/>
                  </a:moveTo>
                  <a:cubicBezTo>
                    <a:pt x="6204" y="2154"/>
                    <a:pt x="5722" y="1884"/>
                    <a:pt x="5101" y="1884"/>
                  </a:cubicBezTo>
                  <a:cubicBezTo>
                    <a:pt x="3779" y="1884"/>
                    <a:pt x="2707" y="2956"/>
                    <a:pt x="2707" y="4278"/>
                  </a:cubicBezTo>
                  <a:cubicBezTo>
                    <a:pt x="2707" y="5600"/>
                    <a:pt x="3779" y="6672"/>
                    <a:pt x="5101" y="6672"/>
                  </a:cubicBezTo>
                  <a:cubicBezTo>
                    <a:pt x="5314" y="6672"/>
                    <a:pt x="5520" y="6644"/>
                    <a:pt x="5716" y="6592"/>
                  </a:cubicBezTo>
                  <a:cubicBezTo>
                    <a:pt x="5949" y="6536"/>
                    <a:pt x="6126" y="6343"/>
                    <a:pt x="6126" y="6097"/>
                  </a:cubicBezTo>
                  <a:cubicBezTo>
                    <a:pt x="6126" y="5902"/>
                    <a:pt x="6015" y="5733"/>
                    <a:pt x="5853" y="5649"/>
                  </a:cubicBezTo>
                  <a:lnTo>
                    <a:pt x="5853" y="5649"/>
                  </a:lnTo>
                  <a:cubicBezTo>
                    <a:pt x="5418" y="5419"/>
                    <a:pt x="5121" y="4960"/>
                    <a:pt x="5121" y="4434"/>
                  </a:cubicBezTo>
                  <a:cubicBezTo>
                    <a:pt x="5121" y="3798"/>
                    <a:pt x="5553" y="3263"/>
                    <a:pt x="6140" y="3107"/>
                  </a:cubicBezTo>
                  <a:lnTo>
                    <a:pt x="6140" y="3106"/>
                  </a:lnTo>
                  <a:cubicBezTo>
                    <a:pt x="6355" y="3048"/>
                    <a:pt x="6513" y="2852"/>
                    <a:pt x="6513" y="2619"/>
                  </a:cubicBezTo>
                  <a:cubicBezTo>
                    <a:pt x="6513" y="2410"/>
                    <a:pt x="6385" y="2231"/>
                    <a:pt x="6204" y="2154"/>
                  </a:cubicBezTo>
                  <a:close/>
                  <a:moveTo>
                    <a:pt x="5508" y="2675"/>
                  </a:moveTo>
                  <a:cubicBezTo>
                    <a:pt x="4894" y="3021"/>
                    <a:pt x="4479" y="3679"/>
                    <a:pt x="4479" y="4434"/>
                  </a:cubicBezTo>
                  <a:cubicBezTo>
                    <a:pt x="4479" y="5028"/>
                    <a:pt x="4736" y="5563"/>
                    <a:pt x="5145" y="5932"/>
                  </a:cubicBezTo>
                  <a:cubicBezTo>
                    <a:pt x="5181" y="5963"/>
                    <a:pt x="5217" y="5994"/>
                    <a:pt x="5254" y="6023"/>
                  </a:cubicBezTo>
                  <a:cubicBezTo>
                    <a:pt x="5210" y="6027"/>
                    <a:pt x="5166" y="6029"/>
                    <a:pt x="5122" y="6029"/>
                  </a:cubicBezTo>
                  <a:cubicBezTo>
                    <a:pt x="5115" y="6030"/>
                    <a:pt x="5108" y="6030"/>
                    <a:pt x="5101" y="6030"/>
                  </a:cubicBezTo>
                  <a:cubicBezTo>
                    <a:pt x="4134" y="6030"/>
                    <a:pt x="3349" y="5245"/>
                    <a:pt x="3349" y="4278"/>
                  </a:cubicBezTo>
                  <a:cubicBezTo>
                    <a:pt x="3349" y="3311"/>
                    <a:pt x="4134" y="2526"/>
                    <a:pt x="5101" y="2526"/>
                  </a:cubicBezTo>
                  <a:cubicBezTo>
                    <a:pt x="5241" y="2526"/>
                    <a:pt x="5377" y="2543"/>
                    <a:pt x="5507" y="2574"/>
                  </a:cubicBezTo>
                  <a:cubicBezTo>
                    <a:pt x="5550" y="2584"/>
                    <a:pt x="5593" y="2596"/>
                    <a:pt x="5636" y="2609"/>
                  </a:cubicBezTo>
                  <a:cubicBezTo>
                    <a:pt x="5592" y="2630"/>
                    <a:pt x="5550" y="2652"/>
                    <a:pt x="5508" y="26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22" name="Freeform 34"/>
            <p:cNvSpPr>
              <a:spLocks noEditPoints="1"/>
            </p:cNvSpPr>
            <p:nvPr/>
          </p:nvSpPr>
          <p:spPr bwMode="auto">
            <a:xfrm>
              <a:off x="4099101" y="3320695"/>
              <a:ext cx="288032" cy="300916"/>
            </a:xfrm>
            <a:custGeom>
              <a:avLst/>
              <a:gdLst>
                <a:gd name="connsiteX0" fmla="*/ 244584 w 510088"/>
                <a:gd name="connsiteY0" fmla="*/ 269606 h 532904"/>
                <a:gd name="connsiteX1" fmla="*/ 203537 w 510088"/>
                <a:gd name="connsiteY1" fmla="*/ 310696 h 532904"/>
                <a:gd name="connsiteX2" fmla="*/ 244584 w 510088"/>
                <a:gd name="connsiteY2" fmla="*/ 351739 h 532904"/>
                <a:gd name="connsiteX3" fmla="*/ 285679 w 510088"/>
                <a:gd name="connsiteY3" fmla="*/ 310696 h 532904"/>
                <a:gd name="connsiteX4" fmla="*/ 244584 w 510088"/>
                <a:gd name="connsiteY4" fmla="*/ 269606 h 532904"/>
                <a:gd name="connsiteX5" fmla="*/ 333059 w 510088"/>
                <a:gd name="connsiteY5" fmla="*/ 135861 h 532904"/>
                <a:gd name="connsiteX6" fmla="*/ 344868 w 510088"/>
                <a:gd name="connsiteY6" fmla="*/ 137432 h 532904"/>
                <a:gd name="connsiteX7" fmla="*/ 352059 w 510088"/>
                <a:gd name="connsiteY7" fmla="*/ 146955 h 532904"/>
                <a:gd name="connsiteX8" fmla="*/ 341059 w 510088"/>
                <a:gd name="connsiteY8" fmla="*/ 166048 h 532904"/>
                <a:gd name="connsiteX9" fmla="*/ 319773 w 510088"/>
                <a:gd name="connsiteY9" fmla="*/ 171761 h 532904"/>
                <a:gd name="connsiteX10" fmla="*/ 316964 w 510088"/>
                <a:gd name="connsiteY10" fmla="*/ 175380 h 532904"/>
                <a:gd name="connsiteX11" fmla="*/ 316964 w 510088"/>
                <a:gd name="connsiteY11" fmla="*/ 306792 h 532904"/>
                <a:gd name="connsiteX12" fmla="*/ 317059 w 510088"/>
                <a:gd name="connsiteY12" fmla="*/ 310696 h 532904"/>
                <a:gd name="connsiteX13" fmla="*/ 244536 w 510088"/>
                <a:gd name="connsiteY13" fmla="*/ 383211 h 532904"/>
                <a:gd name="connsiteX14" fmla="*/ 191585 w 510088"/>
                <a:gd name="connsiteY14" fmla="*/ 360262 h 532904"/>
                <a:gd name="connsiteX15" fmla="*/ 172157 w 510088"/>
                <a:gd name="connsiteY15" fmla="*/ 305840 h 532904"/>
                <a:gd name="connsiteX16" fmla="*/ 237441 w 510088"/>
                <a:gd name="connsiteY16" fmla="*/ 238467 h 532904"/>
                <a:gd name="connsiteX17" fmla="*/ 285774 w 510088"/>
                <a:gd name="connsiteY17" fmla="*/ 251037 h 532904"/>
                <a:gd name="connsiteX18" fmla="*/ 285774 w 510088"/>
                <a:gd name="connsiteY18" fmla="*/ 166238 h 532904"/>
                <a:gd name="connsiteX19" fmla="*/ 302869 w 510088"/>
                <a:gd name="connsiteY19" fmla="*/ 143955 h 532904"/>
                <a:gd name="connsiteX20" fmla="*/ 121141 w 510088"/>
                <a:gd name="connsiteY20" fmla="*/ 32143 h 532904"/>
                <a:gd name="connsiteX21" fmla="*/ 32095 w 510088"/>
                <a:gd name="connsiteY21" fmla="*/ 121191 h 532904"/>
                <a:gd name="connsiteX22" fmla="*/ 32095 w 510088"/>
                <a:gd name="connsiteY22" fmla="*/ 411762 h 532904"/>
                <a:gd name="connsiteX23" fmla="*/ 121141 w 510088"/>
                <a:gd name="connsiteY23" fmla="*/ 500809 h 532904"/>
                <a:gd name="connsiteX24" fmla="*/ 388995 w 510088"/>
                <a:gd name="connsiteY24" fmla="*/ 500809 h 532904"/>
                <a:gd name="connsiteX25" fmla="*/ 478041 w 510088"/>
                <a:gd name="connsiteY25" fmla="*/ 411762 h 532904"/>
                <a:gd name="connsiteX26" fmla="*/ 478041 w 510088"/>
                <a:gd name="connsiteY26" fmla="*/ 121191 h 532904"/>
                <a:gd name="connsiteX27" fmla="*/ 388995 w 510088"/>
                <a:gd name="connsiteY27" fmla="*/ 32143 h 532904"/>
                <a:gd name="connsiteX28" fmla="*/ 121141 w 510088"/>
                <a:gd name="connsiteY28" fmla="*/ 0 h 532904"/>
                <a:gd name="connsiteX29" fmla="*/ 388995 w 510088"/>
                <a:gd name="connsiteY29" fmla="*/ 0 h 532904"/>
                <a:gd name="connsiteX30" fmla="*/ 510088 w 510088"/>
                <a:gd name="connsiteY30" fmla="*/ 121191 h 532904"/>
                <a:gd name="connsiteX31" fmla="*/ 510088 w 510088"/>
                <a:gd name="connsiteY31" fmla="*/ 411762 h 532904"/>
                <a:gd name="connsiteX32" fmla="*/ 388995 w 510088"/>
                <a:gd name="connsiteY32" fmla="*/ 532904 h 532904"/>
                <a:gd name="connsiteX33" fmla="*/ 121141 w 510088"/>
                <a:gd name="connsiteY33" fmla="*/ 532904 h 532904"/>
                <a:gd name="connsiteX34" fmla="*/ 0 w 510088"/>
                <a:gd name="connsiteY34" fmla="*/ 411762 h 532904"/>
                <a:gd name="connsiteX35" fmla="*/ 0 w 510088"/>
                <a:gd name="connsiteY35" fmla="*/ 121143 h 532904"/>
                <a:gd name="connsiteX36" fmla="*/ 121141 w 510088"/>
                <a:gd name="connsiteY36" fmla="*/ 0 h 53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10088" h="532904">
                  <a:moveTo>
                    <a:pt x="244584" y="269606"/>
                  </a:moveTo>
                  <a:cubicBezTo>
                    <a:pt x="221965" y="269606"/>
                    <a:pt x="203537" y="288080"/>
                    <a:pt x="203537" y="310696"/>
                  </a:cubicBezTo>
                  <a:cubicBezTo>
                    <a:pt x="203537" y="333313"/>
                    <a:pt x="221965" y="351739"/>
                    <a:pt x="244584" y="351739"/>
                  </a:cubicBezTo>
                  <a:cubicBezTo>
                    <a:pt x="267203" y="351739"/>
                    <a:pt x="285679" y="333360"/>
                    <a:pt x="285679" y="310696"/>
                  </a:cubicBezTo>
                  <a:cubicBezTo>
                    <a:pt x="285679" y="288080"/>
                    <a:pt x="267203" y="269606"/>
                    <a:pt x="244584" y="269606"/>
                  </a:cubicBezTo>
                  <a:close/>
                  <a:moveTo>
                    <a:pt x="333059" y="135861"/>
                  </a:moveTo>
                  <a:cubicBezTo>
                    <a:pt x="337011" y="134813"/>
                    <a:pt x="341249" y="135337"/>
                    <a:pt x="344868" y="137432"/>
                  </a:cubicBezTo>
                  <a:cubicBezTo>
                    <a:pt x="348487" y="139479"/>
                    <a:pt x="351059" y="142907"/>
                    <a:pt x="352059" y="146955"/>
                  </a:cubicBezTo>
                  <a:cubicBezTo>
                    <a:pt x="354344" y="155192"/>
                    <a:pt x="349392" y="163762"/>
                    <a:pt x="341059" y="166048"/>
                  </a:cubicBezTo>
                  <a:lnTo>
                    <a:pt x="319773" y="171761"/>
                  </a:lnTo>
                  <a:cubicBezTo>
                    <a:pt x="318107" y="172190"/>
                    <a:pt x="316964" y="173666"/>
                    <a:pt x="316964" y="175380"/>
                  </a:cubicBezTo>
                  <a:lnTo>
                    <a:pt x="316964" y="306792"/>
                  </a:lnTo>
                  <a:cubicBezTo>
                    <a:pt x="317011" y="307935"/>
                    <a:pt x="317059" y="309316"/>
                    <a:pt x="317059" y="310696"/>
                  </a:cubicBezTo>
                  <a:cubicBezTo>
                    <a:pt x="317059" y="350691"/>
                    <a:pt x="284536" y="383211"/>
                    <a:pt x="244536" y="383211"/>
                  </a:cubicBezTo>
                  <a:cubicBezTo>
                    <a:pt x="224584" y="383211"/>
                    <a:pt x="205299" y="374831"/>
                    <a:pt x="191585" y="360262"/>
                  </a:cubicBezTo>
                  <a:cubicBezTo>
                    <a:pt x="177728" y="345454"/>
                    <a:pt x="170823" y="326171"/>
                    <a:pt x="172157" y="305840"/>
                  </a:cubicBezTo>
                  <a:cubicBezTo>
                    <a:pt x="174442" y="270797"/>
                    <a:pt x="202489" y="241800"/>
                    <a:pt x="237441" y="238467"/>
                  </a:cubicBezTo>
                  <a:cubicBezTo>
                    <a:pt x="254631" y="236801"/>
                    <a:pt x="271774" y="241324"/>
                    <a:pt x="285774" y="251037"/>
                  </a:cubicBezTo>
                  <a:lnTo>
                    <a:pt x="285774" y="166238"/>
                  </a:lnTo>
                  <a:cubicBezTo>
                    <a:pt x="285774" y="155811"/>
                    <a:pt x="292821" y="146669"/>
                    <a:pt x="302869" y="143955"/>
                  </a:cubicBezTo>
                  <a:close/>
                  <a:moveTo>
                    <a:pt x="121141" y="32143"/>
                  </a:moveTo>
                  <a:cubicBezTo>
                    <a:pt x="71999" y="32143"/>
                    <a:pt x="32095" y="72048"/>
                    <a:pt x="32095" y="121191"/>
                  </a:cubicBezTo>
                  <a:lnTo>
                    <a:pt x="32095" y="411762"/>
                  </a:lnTo>
                  <a:cubicBezTo>
                    <a:pt x="32095" y="460857"/>
                    <a:pt x="71999" y="500809"/>
                    <a:pt x="121141" y="500809"/>
                  </a:cubicBezTo>
                  <a:lnTo>
                    <a:pt x="388995" y="500809"/>
                  </a:lnTo>
                  <a:cubicBezTo>
                    <a:pt x="438089" y="500809"/>
                    <a:pt x="478041" y="460857"/>
                    <a:pt x="478041" y="411762"/>
                  </a:cubicBezTo>
                  <a:lnTo>
                    <a:pt x="478041" y="121191"/>
                  </a:lnTo>
                  <a:cubicBezTo>
                    <a:pt x="478041" y="72048"/>
                    <a:pt x="438089" y="32143"/>
                    <a:pt x="388995" y="32143"/>
                  </a:cubicBezTo>
                  <a:close/>
                  <a:moveTo>
                    <a:pt x="121141" y="0"/>
                  </a:moveTo>
                  <a:lnTo>
                    <a:pt x="388995" y="0"/>
                  </a:lnTo>
                  <a:cubicBezTo>
                    <a:pt x="455756" y="0"/>
                    <a:pt x="510088" y="54334"/>
                    <a:pt x="510088" y="121191"/>
                  </a:cubicBezTo>
                  <a:lnTo>
                    <a:pt x="510088" y="411762"/>
                  </a:lnTo>
                  <a:cubicBezTo>
                    <a:pt x="510088" y="478571"/>
                    <a:pt x="455756" y="532904"/>
                    <a:pt x="388995" y="532904"/>
                  </a:cubicBezTo>
                  <a:lnTo>
                    <a:pt x="121141" y="532904"/>
                  </a:lnTo>
                  <a:cubicBezTo>
                    <a:pt x="54333" y="532904"/>
                    <a:pt x="0" y="478571"/>
                    <a:pt x="0" y="411762"/>
                  </a:cubicBezTo>
                  <a:lnTo>
                    <a:pt x="0" y="121143"/>
                  </a:lnTo>
                  <a:cubicBezTo>
                    <a:pt x="0" y="54334"/>
                    <a:pt x="54333" y="0"/>
                    <a:pt x="121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23" name="Freeform 37"/>
            <p:cNvSpPr>
              <a:spLocks noEditPoints="1"/>
            </p:cNvSpPr>
            <p:nvPr/>
          </p:nvSpPr>
          <p:spPr bwMode="auto">
            <a:xfrm>
              <a:off x="7757878" y="3276867"/>
              <a:ext cx="377517" cy="394245"/>
            </a:xfrm>
            <a:custGeom>
              <a:avLst/>
              <a:gdLst>
                <a:gd name="T0" fmla="*/ 10185 w 10671"/>
                <a:gd name="T1" fmla="*/ 3987 h 11145"/>
                <a:gd name="T2" fmla="*/ 10185 w 10671"/>
                <a:gd name="T3" fmla="*/ 2746 h 11145"/>
                <a:gd name="T4" fmla="*/ 7848 w 10671"/>
                <a:gd name="T5" fmla="*/ 408 h 11145"/>
                <a:gd name="T6" fmla="*/ 4449 w 10671"/>
                <a:gd name="T7" fmla="*/ 408 h 11145"/>
                <a:gd name="T8" fmla="*/ 4348 w 10671"/>
                <a:gd name="T9" fmla="*/ 200 h 11145"/>
                <a:gd name="T10" fmla="*/ 4030 w 10671"/>
                <a:gd name="T11" fmla="*/ 0 h 11145"/>
                <a:gd name="T12" fmla="*/ 2544 w 10671"/>
                <a:gd name="T13" fmla="*/ 0 h 11145"/>
                <a:gd name="T14" fmla="*/ 0 w 10671"/>
                <a:gd name="T15" fmla="*/ 2543 h 11145"/>
                <a:gd name="T16" fmla="*/ 0 w 10671"/>
                <a:gd name="T17" fmla="*/ 8601 h 11145"/>
                <a:gd name="T18" fmla="*/ 2544 w 10671"/>
                <a:gd name="T19" fmla="*/ 11145 h 11145"/>
                <a:gd name="T20" fmla="*/ 8128 w 10671"/>
                <a:gd name="T21" fmla="*/ 11145 h 11145"/>
                <a:gd name="T22" fmla="*/ 10671 w 10671"/>
                <a:gd name="T23" fmla="*/ 8601 h 11145"/>
                <a:gd name="T24" fmla="*/ 10671 w 10671"/>
                <a:gd name="T25" fmla="*/ 4612 h 11145"/>
                <a:gd name="T26" fmla="*/ 10185 w 10671"/>
                <a:gd name="T27" fmla="*/ 3987 h 11145"/>
                <a:gd name="T28" fmla="*/ 7848 w 10671"/>
                <a:gd name="T29" fmla="*/ 1115 h 11145"/>
                <a:gd name="T30" fmla="*/ 9479 w 10671"/>
                <a:gd name="T31" fmla="*/ 2746 h 11145"/>
                <a:gd name="T32" fmla="*/ 9479 w 10671"/>
                <a:gd name="T33" fmla="*/ 3966 h 11145"/>
                <a:gd name="T34" fmla="*/ 6166 w 10671"/>
                <a:gd name="T35" fmla="*/ 3966 h 11145"/>
                <a:gd name="T36" fmla="*/ 4790 w 10671"/>
                <a:gd name="T37" fmla="*/ 1115 h 11145"/>
                <a:gd name="T38" fmla="*/ 7848 w 10671"/>
                <a:gd name="T39" fmla="*/ 1115 h 11145"/>
                <a:gd name="T40" fmla="*/ 9964 w 10671"/>
                <a:gd name="T41" fmla="*/ 8601 h 11145"/>
                <a:gd name="T42" fmla="*/ 8126 w 10671"/>
                <a:gd name="T43" fmla="*/ 10438 h 11145"/>
                <a:gd name="T44" fmla="*/ 2544 w 10671"/>
                <a:gd name="T45" fmla="*/ 10438 h 11145"/>
                <a:gd name="T46" fmla="*/ 706 w 10671"/>
                <a:gd name="T47" fmla="*/ 8601 h 11145"/>
                <a:gd name="T48" fmla="*/ 706 w 10671"/>
                <a:gd name="T49" fmla="*/ 2543 h 11145"/>
                <a:gd name="T50" fmla="*/ 2544 w 10671"/>
                <a:gd name="T51" fmla="*/ 706 h 11145"/>
                <a:gd name="T52" fmla="*/ 3809 w 10671"/>
                <a:gd name="T53" fmla="*/ 706 h 11145"/>
                <a:gd name="T54" fmla="*/ 5626 w 10671"/>
                <a:gd name="T55" fmla="*/ 4472 h 11145"/>
                <a:gd name="T56" fmla="*/ 5944 w 10671"/>
                <a:gd name="T57" fmla="*/ 4672 h 11145"/>
                <a:gd name="T58" fmla="*/ 9964 w 10671"/>
                <a:gd name="T59" fmla="*/ 4672 h 11145"/>
                <a:gd name="T60" fmla="*/ 9964 w 10671"/>
                <a:gd name="T61" fmla="*/ 8601 h 1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71" h="11145">
                  <a:moveTo>
                    <a:pt x="10185" y="3987"/>
                  </a:moveTo>
                  <a:lnTo>
                    <a:pt x="10185" y="2746"/>
                  </a:lnTo>
                  <a:cubicBezTo>
                    <a:pt x="10185" y="1457"/>
                    <a:pt x="9136" y="408"/>
                    <a:pt x="7848" y="408"/>
                  </a:cubicBezTo>
                  <a:lnTo>
                    <a:pt x="4449" y="408"/>
                  </a:lnTo>
                  <a:lnTo>
                    <a:pt x="4348" y="200"/>
                  </a:lnTo>
                  <a:cubicBezTo>
                    <a:pt x="4289" y="77"/>
                    <a:pt x="4165" y="0"/>
                    <a:pt x="4030" y="0"/>
                  </a:cubicBezTo>
                  <a:lnTo>
                    <a:pt x="2544" y="0"/>
                  </a:lnTo>
                  <a:cubicBezTo>
                    <a:pt x="1141" y="0"/>
                    <a:pt x="0" y="1141"/>
                    <a:pt x="0" y="2543"/>
                  </a:cubicBezTo>
                  <a:lnTo>
                    <a:pt x="0" y="8601"/>
                  </a:lnTo>
                  <a:cubicBezTo>
                    <a:pt x="0" y="10003"/>
                    <a:pt x="1141" y="11145"/>
                    <a:pt x="2544" y="11145"/>
                  </a:cubicBezTo>
                  <a:lnTo>
                    <a:pt x="8128" y="11145"/>
                  </a:lnTo>
                  <a:cubicBezTo>
                    <a:pt x="9530" y="11145"/>
                    <a:pt x="10671" y="10003"/>
                    <a:pt x="10671" y="8601"/>
                  </a:cubicBezTo>
                  <a:lnTo>
                    <a:pt x="10671" y="4612"/>
                  </a:lnTo>
                  <a:cubicBezTo>
                    <a:pt x="10670" y="4311"/>
                    <a:pt x="10464" y="4058"/>
                    <a:pt x="10185" y="3987"/>
                  </a:cubicBezTo>
                  <a:close/>
                  <a:moveTo>
                    <a:pt x="7848" y="1115"/>
                  </a:moveTo>
                  <a:cubicBezTo>
                    <a:pt x="8748" y="1115"/>
                    <a:pt x="9479" y="1846"/>
                    <a:pt x="9479" y="2746"/>
                  </a:cubicBezTo>
                  <a:lnTo>
                    <a:pt x="9479" y="3966"/>
                  </a:lnTo>
                  <a:lnTo>
                    <a:pt x="6166" y="3966"/>
                  </a:lnTo>
                  <a:lnTo>
                    <a:pt x="4790" y="1115"/>
                  </a:lnTo>
                  <a:lnTo>
                    <a:pt x="7848" y="1115"/>
                  </a:lnTo>
                  <a:close/>
                  <a:moveTo>
                    <a:pt x="9964" y="8601"/>
                  </a:moveTo>
                  <a:cubicBezTo>
                    <a:pt x="9964" y="9615"/>
                    <a:pt x="9140" y="10438"/>
                    <a:pt x="8126" y="10438"/>
                  </a:cubicBezTo>
                  <a:lnTo>
                    <a:pt x="2544" y="10438"/>
                  </a:lnTo>
                  <a:cubicBezTo>
                    <a:pt x="1530" y="10438"/>
                    <a:pt x="706" y="9615"/>
                    <a:pt x="706" y="8601"/>
                  </a:cubicBezTo>
                  <a:lnTo>
                    <a:pt x="706" y="2543"/>
                  </a:lnTo>
                  <a:cubicBezTo>
                    <a:pt x="706" y="1530"/>
                    <a:pt x="1530" y="706"/>
                    <a:pt x="2544" y="706"/>
                  </a:cubicBezTo>
                  <a:lnTo>
                    <a:pt x="3809" y="706"/>
                  </a:lnTo>
                  <a:lnTo>
                    <a:pt x="5626" y="4472"/>
                  </a:lnTo>
                  <a:cubicBezTo>
                    <a:pt x="5685" y="4595"/>
                    <a:pt x="5809" y="4672"/>
                    <a:pt x="5944" y="4672"/>
                  </a:cubicBezTo>
                  <a:lnTo>
                    <a:pt x="9964" y="4672"/>
                  </a:lnTo>
                  <a:lnTo>
                    <a:pt x="9964" y="8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24" name="Freeform 37"/>
            <p:cNvSpPr>
              <a:spLocks noEditPoints="1"/>
            </p:cNvSpPr>
            <p:nvPr/>
          </p:nvSpPr>
          <p:spPr bwMode="auto">
            <a:xfrm>
              <a:off x="9105098" y="4683690"/>
              <a:ext cx="394245" cy="307314"/>
            </a:xfrm>
            <a:custGeom>
              <a:avLst/>
              <a:gdLst>
                <a:gd name="T0" fmla="*/ 11158 w 12744"/>
                <a:gd name="T1" fmla="*/ 0 h 9934"/>
                <a:gd name="T2" fmla="*/ 1586 w 12744"/>
                <a:gd name="T3" fmla="*/ 0 h 9934"/>
                <a:gd name="T4" fmla="*/ 0 w 12744"/>
                <a:gd name="T5" fmla="*/ 1586 h 9934"/>
                <a:gd name="T6" fmla="*/ 0 w 12744"/>
                <a:gd name="T7" fmla="*/ 8348 h 9934"/>
                <a:gd name="T8" fmla="*/ 1586 w 12744"/>
                <a:gd name="T9" fmla="*/ 9934 h 9934"/>
                <a:gd name="T10" fmla="*/ 11130 w 12744"/>
                <a:gd name="T11" fmla="*/ 9934 h 9934"/>
                <a:gd name="T12" fmla="*/ 12716 w 12744"/>
                <a:gd name="T13" fmla="*/ 8348 h 9934"/>
                <a:gd name="T14" fmla="*/ 12716 w 12744"/>
                <a:gd name="T15" fmla="*/ 1586 h 9934"/>
                <a:gd name="T16" fmla="*/ 11158 w 12744"/>
                <a:gd name="T17" fmla="*/ 0 h 9934"/>
                <a:gd name="T18" fmla="*/ 11937 w 12744"/>
                <a:gd name="T19" fmla="*/ 8765 h 9934"/>
                <a:gd name="T20" fmla="*/ 11548 w 12744"/>
                <a:gd name="T21" fmla="*/ 9155 h 9934"/>
                <a:gd name="T22" fmla="*/ 1196 w 12744"/>
                <a:gd name="T23" fmla="*/ 9155 h 9934"/>
                <a:gd name="T24" fmla="*/ 807 w 12744"/>
                <a:gd name="T25" fmla="*/ 8765 h 9934"/>
                <a:gd name="T26" fmla="*/ 807 w 12744"/>
                <a:gd name="T27" fmla="*/ 1197 h 9934"/>
                <a:gd name="T28" fmla="*/ 1196 w 12744"/>
                <a:gd name="T29" fmla="*/ 807 h 9934"/>
                <a:gd name="T30" fmla="*/ 11548 w 12744"/>
                <a:gd name="T31" fmla="*/ 807 h 9934"/>
                <a:gd name="T32" fmla="*/ 11937 w 12744"/>
                <a:gd name="T33" fmla="*/ 1197 h 9934"/>
                <a:gd name="T34" fmla="*/ 11937 w 12744"/>
                <a:gd name="T35" fmla="*/ 8765 h 9934"/>
                <a:gd name="T36" fmla="*/ 10073 w 12744"/>
                <a:gd name="T37" fmla="*/ 2477 h 9934"/>
                <a:gd name="T38" fmla="*/ 6650 w 12744"/>
                <a:gd name="T39" fmla="*/ 5343 h 9934"/>
                <a:gd name="T40" fmla="*/ 6066 w 12744"/>
                <a:gd name="T41" fmla="*/ 5343 h 9934"/>
                <a:gd name="T42" fmla="*/ 2643 w 12744"/>
                <a:gd name="T43" fmla="*/ 2477 h 9934"/>
                <a:gd name="T44" fmla="*/ 2115 w 12744"/>
                <a:gd name="T45" fmla="*/ 2504 h 9934"/>
                <a:gd name="T46" fmla="*/ 2142 w 12744"/>
                <a:gd name="T47" fmla="*/ 3089 h 9934"/>
                <a:gd name="T48" fmla="*/ 6010 w 12744"/>
                <a:gd name="T49" fmla="*/ 6317 h 9934"/>
                <a:gd name="T50" fmla="*/ 6734 w 12744"/>
                <a:gd name="T51" fmla="*/ 6317 h 9934"/>
                <a:gd name="T52" fmla="*/ 10602 w 12744"/>
                <a:gd name="T53" fmla="*/ 3089 h 9934"/>
                <a:gd name="T54" fmla="*/ 10629 w 12744"/>
                <a:gd name="T55" fmla="*/ 2504 h 9934"/>
                <a:gd name="T56" fmla="*/ 10073 w 12744"/>
                <a:gd name="T57" fmla="*/ 2477 h 9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744" h="9934">
                  <a:moveTo>
                    <a:pt x="11158" y="0"/>
                  </a:moveTo>
                  <a:lnTo>
                    <a:pt x="1586" y="0"/>
                  </a:lnTo>
                  <a:cubicBezTo>
                    <a:pt x="723" y="0"/>
                    <a:pt x="0" y="724"/>
                    <a:pt x="0" y="1586"/>
                  </a:cubicBezTo>
                  <a:lnTo>
                    <a:pt x="0" y="8348"/>
                  </a:lnTo>
                  <a:cubicBezTo>
                    <a:pt x="0" y="9211"/>
                    <a:pt x="723" y="9934"/>
                    <a:pt x="1586" y="9934"/>
                  </a:cubicBezTo>
                  <a:lnTo>
                    <a:pt x="11130" y="9934"/>
                  </a:lnTo>
                  <a:cubicBezTo>
                    <a:pt x="11993" y="9934"/>
                    <a:pt x="12716" y="9211"/>
                    <a:pt x="12716" y="8348"/>
                  </a:cubicBezTo>
                  <a:lnTo>
                    <a:pt x="12716" y="1586"/>
                  </a:lnTo>
                  <a:cubicBezTo>
                    <a:pt x="12744" y="724"/>
                    <a:pt x="12021" y="0"/>
                    <a:pt x="11158" y="0"/>
                  </a:cubicBezTo>
                  <a:close/>
                  <a:moveTo>
                    <a:pt x="11937" y="8765"/>
                  </a:moveTo>
                  <a:cubicBezTo>
                    <a:pt x="11937" y="9016"/>
                    <a:pt x="11770" y="9155"/>
                    <a:pt x="11548" y="9155"/>
                  </a:cubicBezTo>
                  <a:lnTo>
                    <a:pt x="1196" y="9155"/>
                  </a:lnTo>
                  <a:cubicBezTo>
                    <a:pt x="974" y="9155"/>
                    <a:pt x="807" y="8988"/>
                    <a:pt x="807" y="8765"/>
                  </a:cubicBezTo>
                  <a:lnTo>
                    <a:pt x="807" y="1197"/>
                  </a:lnTo>
                  <a:cubicBezTo>
                    <a:pt x="807" y="974"/>
                    <a:pt x="974" y="807"/>
                    <a:pt x="1196" y="807"/>
                  </a:cubicBezTo>
                  <a:lnTo>
                    <a:pt x="11548" y="807"/>
                  </a:lnTo>
                  <a:cubicBezTo>
                    <a:pt x="11770" y="807"/>
                    <a:pt x="11937" y="974"/>
                    <a:pt x="11937" y="1197"/>
                  </a:cubicBezTo>
                  <a:lnTo>
                    <a:pt x="11937" y="8765"/>
                  </a:lnTo>
                  <a:close/>
                  <a:moveTo>
                    <a:pt x="10073" y="2477"/>
                  </a:moveTo>
                  <a:lnTo>
                    <a:pt x="6650" y="5343"/>
                  </a:lnTo>
                  <a:cubicBezTo>
                    <a:pt x="6483" y="5510"/>
                    <a:pt x="6261" y="5510"/>
                    <a:pt x="6066" y="5343"/>
                  </a:cubicBezTo>
                  <a:lnTo>
                    <a:pt x="2643" y="2477"/>
                  </a:lnTo>
                  <a:cubicBezTo>
                    <a:pt x="2476" y="2365"/>
                    <a:pt x="2254" y="2365"/>
                    <a:pt x="2115" y="2504"/>
                  </a:cubicBezTo>
                  <a:cubicBezTo>
                    <a:pt x="1948" y="2671"/>
                    <a:pt x="1948" y="2950"/>
                    <a:pt x="2142" y="3089"/>
                  </a:cubicBezTo>
                  <a:lnTo>
                    <a:pt x="6010" y="6317"/>
                  </a:lnTo>
                  <a:cubicBezTo>
                    <a:pt x="6205" y="6484"/>
                    <a:pt x="6539" y="6484"/>
                    <a:pt x="6734" y="6317"/>
                  </a:cubicBezTo>
                  <a:lnTo>
                    <a:pt x="10602" y="3089"/>
                  </a:lnTo>
                  <a:cubicBezTo>
                    <a:pt x="10769" y="2922"/>
                    <a:pt x="10796" y="2644"/>
                    <a:pt x="10629" y="2504"/>
                  </a:cubicBezTo>
                  <a:cubicBezTo>
                    <a:pt x="10462" y="2365"/>
                    <a:pt x="10240" y="2365"/>
                    <a:pt x="10073" y="2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25" name="文本框"/>
            <p:cNvSpPr txBox="1">
              <a:spLocks noChangeArrowheads="1"/>
            </p:cNvSpPr>
            <p:nvPr/>
          </p:nvSpPr>
          <p:spPr bwMode="auto">
            <a:xfrm>
              <a:off x="211119" y="4500582"/>
              <a:ext cx="2025666" cy="804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+mn-ea"/>
                  <a:sym typeface="Manrope SemiBold" charset="0"/>
                </a:rPr>
                <a:t>It serves a variety of purposes, making presentations.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4451" y="4136173"/>
              <a:ext cx="2112877" cy="439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  <a:cs typeface="Roboto Black" panose="02000000000000000000" charset="0"/>
                  <a:sym typeface="Manrope SemiBold" charset="0"/>
                </a:rPr>
                <a:t>Title here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27" name="文本框"/>
            <p:cNvSpPr txBox="1">
              <a:spLocks noChangeArrowheads="1"/>
            </p:cNvSpPr>
            <p:nvPr/>
          </p:nvSpPr>
          <p:spPr bwMode="auto">
            <a:xfrm>
              <a:off x="1556052" y="3098840"/>
              <a:ext cx="2025666" cy="804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+mn-ea"/>
                  <a:sym typeface="Manrope SemiBold" charset="0"/>
                </a:rPr>
                <a:t>It serves a variety of purposes, making presentations.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69384" y="2734431"/>
              <a:ext cx="2112877" cy="439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accent2"/>
                  </a:solidFill>
                  <a:latin typeface="+mj-ea"/>
                  <a:ea typeface="+mj-ea"/>
                  <a:cs typeface="Roboto Black" panose="02000000000000000000" charset="0"/>
                  <a:sym typeface="Manrope SemiBold" charset="0"/>
                </a:rPr>
                <a:t>Title here</a:t>
              </a:r>
              <a:endParaRPr lang="zh-CN" altLang="en-US" sz="2000" dirty="0">
                <a:solidFill>
                  <a:schemeClr val="accent2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31" name="文本框"/>
            <p:cNvSpPr txBox="1">
              <a:spLocks noChangeArrowheads="1"/>
            </p:cNvSpPr>
            <p:nvPr/>
          </p:nvSpPr>
          <p:spPr bwMode="auto">
            <a:xfrm>
              <a:off x="9955216" y="4500582"/>
              <a:ext cx="2025666" cy="804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+mn-ea"/>
                  <a:sym typeface="Manrope SemiBold" charset="0"/>
                </a:rPr>
                <a:t>It serves a variety of purposes, making presentations.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59669" y="4136173"/>
              <a:ext cx="2112877" cy="439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  <a:cs typeface="Roboto Black" panose="02000000000000000000" charset="0"/>
                  <a:sym typeface="Manrope SemiBold" charset="0"/>
                </a:rPr>
                <a:t>Title here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33" name="文本框"/>
            <p:cNvSpPr txBox="1">
              <a:spLocks noChangeArrowheads="1"/>
            </p:cNvSpPr>
            <p:nvPr/>
          </p:nvSpPr>
          <p:spPr bwMode="auto">
            <a:xfrm>
              <a:off x="8702493" y="3098840"/>
              <a:ext cx="2025666" cy="804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+mn-ea"/>
                  <a:sym typeface="Manrope SemiBold" charset="0"/>
                </a:rPr>
                <a:t>It serves a variety of purposes, making presentations.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606946" y="2734431"/>
              <a:ext cx="2112877" cy="439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latin typeface="+mj-ea"/>
                  <a:ea typeface="+mj-ea"/>
                  <a:cs typeface="Roboto Black" panose="02000000000000000000" charset="0"/>
                  <a:sym typeface="Manrope SemiBold" charset="0"/>
                </a:rPr>
                <a:t>Title here</a:t>
              </a:r>
              <a:endParaRPr lang="zh-CN" altLang="en-US" sz="2000" dirty="0">
                <a:solidFill>
                  <a:schemeClr val="accent2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endParaRPr>
            </a:p>
          </p:txBody>
        </p:sp>
        <p:sp>
          <p:nvSpPr>
            <p:cNvPr id="35" name="文本框"/>
            <p:cNvSpPr txBox="1">
              <a:spLocks noChangeArrowheads="1"/>
            </p:cNvSpPr>
            <p:nvPr/>
          </p:nvSpPr>
          <p:spPr bwMode="auto">
            <a:xfrm>
              <a:off x="4489946" y="1799400"/>
              <a:ext cx="3209862" cy="525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+mn-ea"/>
                  <a:sym typeface="Manrope SemiBold" charset="0"/>
                </a:rPr>
                <a:t>It serves a variety of purposes, making presentations powerful tools.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038440" y="1434991"/>
              <a:ext cx="2112877" cy="439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  <a:cs typeface="Roboto Black" panose="02000000000000000000" charset="0"/>
                  <a:sym typeface="Manrope SemiBold" charset="0"/>
                </a:rPr>
                <a:t>Title here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80333" y="3717738"/>
            <a:ext cx="4501513" cy="2467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" y="4978401"/>
            <a:ext cx="2544104" cy="187960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1199" y="1912613"/>
            <a:ext cx="1320801" cy="333502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 flipH="1">
            <a:off x="120649" y="114300"/>
            <a:ext cx="11950700" cy="6629400"/>
          </a:xfrm>
          <a:prstGeom prst="roundRect">
            <a:avLst>
              <a:gd name="adj" fmla="val 6372"/>
            </a:avLst>
          </a:prstGeom>
          <a:solidFill>
            <a:srgbClr val="FEF9F8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530302" y="5626100"/>
            <a:ext cx="902677" cy="11176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74104" y="689595"/>
            <a:ext cx="5034624" cy="6077613"/>
            <a:chOff x="674104" y="689595"/>
            <a:chExt cx="5034624" cy="6077613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674104" y="689595"/>
              <a:ext cx="5034624" cy="5812805"/>
              <a:chOff x="6784937" y="689595"/>
              <a:chExt cx="5034624" cy="5812805"/>
            </a:xfrm>
          </p:grpSpPr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84937" y="5130799"/>
                <a:ext cx="1568769" cy="1371601"/>
              </a:xfrm>
              <a:prstGeom prst="rect">
                <a:avLst/>
              </a:prstGeom>
            </p:spPr>
          </p:pic>
          <p:pic>
            <p:nvPicPr>
              <p:cNvPr id="18" name="图形 17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971726" y="1116396"/>
                <a:ext cx="441686" cy="556908"/>
              </a:xfrm>
              <a:prstGeom prst="rect">
                <a:avLst/>
              </a:prstGeom>
            </p:spPr>
          </p:pic>
          <p:pic>
            <p:nvPicPr>
              <p:cNvPr id="20" name="图形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364289" y="2937902"/>
                <a:ext cx="455272" cy="509905"/>
              </a:xfrm>
              <a:prstGeom prst="rect">
                <a:avLst/>
              </a:prstGeom>
            </p:spPr>
          </p:pic>
          <p:pic>
            <p:nvPicPr>
              <p:cNvPr id="21" name="图形 2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40012" y="689595"/>
                <a:ext cx="1479549" cy="1256221"/>
              </a:xfrm>
              <a:prstGeom prst="rect">
                <a:avLst/>
              </a:prstGeom>
            </p:spPr>
          </p:pic>
        </p:grpSp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1225" y="1738007"/>
              <a:ext cx="4420686" cy="50292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809681" y="1448366"/>
            <a:ext cx="1854865" cy="969500"/>
            <a:chOff x="1021386" y="1159993"/>
            <a:chExt cx="1120132" cy="585470"/>
          </a:xfrm>
        </p:grpSpPr>
        <p:sp>
          <p:nvSpPr>
            <p:cNvPr id="43" name="椭圆 42"/>
            <p:cNvSpPr/>
            <p:nvPr/>
          </p:nvSpPr>
          <p:spPr>
            <a:xfrm>
              <a:off x="1021386" y="1159993"/>
              <a:ext cx="585470" cy="585470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+mj-ea"/>
                  <a:ea typeface="+mj-ea"/>
                  <a:cs typeface="Manrope SemiBold" charset="0"/>
                </a:rPr>
                <a:t>0</a:t>
              </a:r>
              <a:endParaRPr lang="zh-CN" altLang="en-US" sz="44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556048" y="1159993"/>
              <a:ext cx="585470" cy="585470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+mj-ea"/>
                  <a:ea typeface="+mj-ea"/>
                  <a:cs typeface="Manrope SemiBold" charset="0"/>
                </a:rPr>
                <a:t>4</a:t>
              </a:r>
              <a:endParaRPr lang="zh-CN" altLang="en-US" sz="4400" dirty="0">
                <a:latin typeface="+mj-ea"/>
                <a:ea typeface="+mj-ea"/>
                <a:cs typeface="Manrope SemiBold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08728" y="2575722"/>
            <a:ext cx="61782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66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14356" y="3474219"/>
            <a:ext cx="6293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2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5811137" y="4124711"/>
            <a:ext cx="552133" cy="539585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344753" y="4060268"/>
            <a:ext cx="4746661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Manrope SemiBold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17412" y="5227291"/>
            <a:ext cx="1626220" cy="160736"/>
            <a:chOff x="1021386" y="3541307"/>
            <a:chExt cx="2595831" cy="256572"/>
          </a:xfrm>
        </p:grpSpPr>
        <p:sp>
          <p:nvSpPr>
            <p:cNvPr id="49" name="椭圆 48"/>
            <p:cNvSpPr/>
            <p:nvPr/>
          </p:nvSpPr>
          <p:spPr>
            <a:xfrm>
              <a:off x="1021386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489238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957090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24942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892794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360645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98628" y="327822"/>
            <a:ext cx="6178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4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8628" y="837483"/>
            <a:ext cx="6293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14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4" name="Line 40"/>
          <p:cNvSpPr>
            <a:spLocks noChangeShapeType="1"/>
          </p:cNvSpPr>
          <p:nvPr/>
        </p:nvSpPr>
        <p:spPr bwMode="auto">
          <a:xfrm flipH="1">
            <a:off x="2065146" y="2637991"/>
            <a:ext cx="2780798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 flipH="1">
            <a:off x="7306248" y="2637991"/>
            <a:ext cx="2796501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6" name="Freeform 42"/>
          <p:cNvSpPr/>
          <p:nvPr/>
        </p:nvSpPr>
        <p:spPr bwMode="auto">
          <a:xfrm>
            <a:off x="2065149" y="4841406"/>
            <a:ext cx="2680032" cy="486598"/>
          </a:xfrm>
          <a:custGeom>
            <a:avLst/>
            <a:gdLst>
              <a:gd name="T0" fmla="*/ 881 w 881"/>
              <a:gd name="T1" fmla="*/ 0 h 160"/>
              <a:gd name="T2" fmla="*/ 881 w 881"/>
              <a:gd name="T3" fmla="*/ 110 h 160"/>
              <a:gd name="T4" fmla="*/ 830 w 881"/>
              <a:gd name="T5" fmla="*/ 160 h 160"/>
              <a:gd name="T6" fmla="*/ 0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881" y="0"/>
                </a:moveTo>
                <a:cubicBezTo>
                  <a:pt x="881" y="110"/>
                  <a:pt x="881" y="110"/>
                  <a:pt x="881" y="110"/>
                </a:cubicBezTo>
                <a:cubicBezTo>
                  <a:pt x="881" y="138"/>
                  <a:pt x="858" y="160"/>
                  <a:pt x="830" y="160"/>
                </a:cubicBezTo>
                <a:cubicBezTo>
                  <a:pt x="0" y="160"/>
                  <a:pt x="0" y="160"/>
                  <a:pt x="0" y="160"/>
                </a:cubicBezTo>
              </a:path>
            </a:pathLst>
          </a:custGeom>
          <a:noFill/>
          <a:ln w="6350" cap="flat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7" name="Freeform 43"/>
          <p:cNvSpPr/>
          <p:nvPr/>
        </p:nvSpPr>
        <p:spPr bwMode="auto">
          <a:xfrm>
            <a:off x="7422719" y="4841406"/>
            <a:ext cx="2680032" cy="486598"/>
          </a:xfrm>
          <a:custGeom>
            <a:avLst/>
            <a:gdLst>
              <a:gd name="T0" fmla="*/ 0 w 881"/>
              <a:gd name="T1" fmla="*/ 0 h 160"/>
              <a:gd name="T2" fmla="*/ 0 w 881"/>
              <a:gd name="T3" fmla="*/ 110 h 160"/>
              <a:gd name="T4" fmla="*/ 51 w 881"/>
              <a:gd name="T5" fmla="*/ 160 h 160"/>
              <a:gd name="T6" fmla="*/ 881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38"/>
                  <a:pt x="23" y="160"/>
                  <a:pt x="51" y="160"/>
                </a:cubicBezTo>
                <a:cubicBezTo>
                  <a:pt x="881" y="160"/>
                  <a:pt x="881" y="160"/>
                  <a:pt x="881" y="160"/>
                </a:cubicBezTo>
              </a:path>
            </a:pathLst>
          </a:custGeom>
          <a:noFill/>
          <a:ln w="6350" cap="flat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2064955" y="2164583"/>
            <a:ext cx="1223328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6350">
            <a:solidFill>
              <a:srgbClr val="59505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Title here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8393" y="2145267"/>
            <a:ext cx="923984" cy="6663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3730" kern="0" dirty="0">
                <a:ln w="63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01</a:t>
            </a:r>
            <a:endParaRPr lang="zh-CN" altLang="en-US" sz="3730" kern="0" dirty="0">
              <a:ln w="6350">
                <a:noFill/>
              </a:ln>
              <a:solidFill>
                <a:schemeClr val="accent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8393" y="4820412"/>
            <a:ext cx="923984" cy="6663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3730" kern="0" dirty="0">
                <a:ln w="6350">
                  <a:noFill/>
                </a:ln>
                <a:solidFill>
                  <a:schemeClr val="accent2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03</a:t>
            </a:r>
            <a:endParaRPr lang="zh-CN" altLang="en-US" sz="3730" kern="0" dirty="0">
              <a:ln w="6350">
                <a:noFill/>
              </a:ln>
              <a:solidFill>
                <a:schemeClr val="accent2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69623" y="2103460"/>
            <a:ext cx="923984" cy="6663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3730" kern="0" dirty="0">
                <a:ln w="6350">
                  <a:noFill/>
                </a:ln>
                <a:solidFill>
                  <a:schemeClr val="accent2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02</a:t>
            </a:r>
            <a:endParaRPr lang="zh-CN" altLang="en-US" sz="3730" kern="0" dirty="0">
              <a:ln w="6350">
                <a:noFill/>
              </a:ln>
              <a:solidFill>
                <a:schemeClr val="accent2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9623" y="4820412"/>
            <a:ext cx="923984" cy="6663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3730" kern="0" dirty="0">
                <a:ln w="63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04</a:t>
            </a:r>
            <a:endParaRPr lang="zh-CN" altLang="en-US" sz="3730" kern="0" dirty="0">
              <a:ln w="6350">
                <a:noFill/>
              </a:ln>
              <a:solidFill>
                <a:schemeClr val="accent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3" name="Oval 38"/>
          <p:cNvSpPr>
            <a:spLocks noChangeArrowheads="1"/>
          </p:cNvSpPr>
          <p:nvPr/>
        </p:nvSpPr>
        <p:spPr bwMode="auto">
          <a:xfrm>
            <a:off x="7169874" y="4336699"/>
            <a:ext cx="508183" cy="505345"/>
          </a:xfrm>
          <a:prstGeom prst="ellipse">
            <a:avLst/>
          </a:prstGeom>
          <a:solidFill>
            <a:schemeClr val="accent1"/>
          </a:solidFill>
          <a:ln>
            <a:solidFill>
              <a:srgbClr val="595051"/>
            </a:solidFill>
          </a:ln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/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4" name="Freeform 21"/>
          <p:cNvSpPr>
            <a:spLocks noEditPoints="1"/>
          </p:cNvSpPr>
          <p:nvPr/>
        </p:nvSpPr>
        <p:spPr bwMode="auto">
          <a:xfrm>
            <a:off x="7309377" y="4473509"/>
            <a:ext cx="226688" cy="231725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4489843" y="4336699"/>
            <a:ext cx="508183" cy="505345"/>
          </a:xfrm>
          <a:prstGeom prst="ellipse">
            <a:avLst/>
          </a:prstGeom>
          <a:solidFill>
            <a:schemeClr val="accent2"/>
          </a:solidFill>
          <a:ln>
            <a:solidFill>
              <a:srgbClr val="595051"/>
            </a:solidFill>
          </a:ln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4641924" y="4467211"/>
            <a:ext cx="204020" cy="244321"/>
          </a:xfrm>
          <a:custGeom>
            <a:avLst/>
            <a:gdLst>
              <a:gd name="T0" fmla="*/ 72 w 81"/>
              <a:gd name="T1" fmla="*/ 1 h 96"/>
              <a:gd name="T2" fmla="*/ 70 w 81"/>
              <a:gd name="T3" fmla="*/ 7 h 96"/>
              <a:gd name="T4" fmla="*/ 81 w 81"/>
              <a:gd name="T5" fmla="*/ 36 h 96"/>
              <a:gd name="T6" fmla="*/ 68 w 81"/>
              <a:gd name="T7" fmla="*/ 68 h 96"/>
              <a:gd name="T8" fmla="*/ 54 w 81"/>
              <a:gd name="T9" fmla="*/ 78 h 96"/>
              <a:gd name="T10" fmla="*/ 40 w 81"/>
              <a:gd name="T11" fmla="*/ 81 h 96"/>
              <a:gd name="T12" fmla="*/ 55 w 81"/>
              <a:gd name="T13" fmla="*/ 88 h 96"/>
              <a:gd name="T14" fmla="*/ 55 w 81"/>
              <a:gd name="T15" fmla="*/ 96 h 96"/>
              <a:gd name="T16" fmla="*/ 37 w 81"/>
              <a:gd name="T17" fmla="*/ 96 h 96"/>
              <a:gd name="T18" fmla="*/ 18 w 81"/>
              <a:gd name="T19" fmla="*/ 96 h 96"/>
              <a:gd name="T20" fmla="*/ 18 w 81"/>
              <a:gd name="T21" fmla="*/ 88 h 96"/>
              <a:gd name="T22" fmla="*/ 33 w 81"/>
              <a:gd name="T23" fmla="*/ 81 h 96"/>
              <a:gd name="T24" fmla="*/ 20 w 81"/>
              <a:gd name="T25" fmla="*/ 78 h 96"/>
              <a:gd name="T26" fmla="*/ 7 w 81"/>
              <a:gd name="T27" fmla="*/ 69 h 96"/>
              <a:gd name="T28" fmla="*/ 1 w 81"/>
              <a:gd name="T29" fmla="*/ 72 h 96"/>
              <a:gd name="T30" fmla="*/ 10 w 81"/>
              <a:gd name="T31" fmla="*/ 60 h 96"/>
              <a:gd name="T32" fmla="*/ 11 w 81"/>
              <a:gd name="T33" fmla="*/ 11 h 96"/>
              <a:gd name="T34" fmla="*/ 37 w 81"/>
              <a:gd name="T35" fmla="*/ 0 h 96"/>
              <a:gd name="T36" fmla="*/ 65 w 81"/>
              <a:gd name="T37" fmla="*/ 5 h 96"/>
              <a:gd name="T38" fmla="*/ 65 w 81"/>
              <a:gd name="T39" fmla="*/ 5 h 96"/>
              <a:gd name="T40" fmla="*/ 69 w 81"/>
              <a:gd name="T41" fmla="*/ 1 h 96"/>
              <a:gd name="T42" fmla="*/ 67 w 81"/>
              <a:gd name="T43" fmla="*/ 10 h 96"/>
              <a:gd name="T44" fmla="*/ 73 w 81"/>
              <a:gd name="T45" fmla="*/ 36 h 96"/>
              <a:gd name="T46" fmla="*/ 62 w 81"/>
              <a:gd name="T47" fmla="*/ 62 h 96"/>
              <a:gd name="T48" fmla="*/ 13 w 81"/>
              <a:gd name="T49" fmla="*/ 64 h 96"/>
              <a:gd name="T50" fmla="*/ 21 w 81"/>
              <a:gd name="T51" fmla="*/ 73 h 96"/>
              <a:gd name="T52" fmla="*/ 52 w 81"/>
              <a:gd name="T53" fmla="*/ 73 h 96"/>
              <a:gd name="T54" fmla="*/ 65 w 81"/>
              <a:gd name="T55" fmla="*/ 65 h 96"/>
              <a:gd name="T56" fmla="*/ 65 w 81"/>
              <a:gd name="T57" fmla="*/ 65 h 96"/>
              <a:gd name="T58" fmla="*/ 77 w 81"/>
              <a:gd name="T59" fmla="*/ 36 h 96"/>
              <a:gd name="T60" fmla="*/ 67 w 81"/>
              <a:gd name="T61" fmla="*/ 10 h 96"/>
              <a:gd name="T62" fmla="*/ 57 w 81"/>
              <a:gd name="T63" fmla="*/ 16 h 96"/>
              <a:gd name="T64" fmla="*/ 16 w 81"/>
              <a:gd name="T65" fmla="*/ 16 h 96"/>
              <a:gd name="T66" fmla="*/ 16 w 81"/>
              <a:gd name="T67" fmla="*/ 57 h 96"/>
              <a:gd name="T68" fmla="*/ 57 w 81"/>
              <a:gd name="T69" fmla="*/ 57 h 96"/>
              <a:gd name="T70" fmla="*/ 65 w 81"/>
              <a:gd name="T71" fmla="*/ 36 h 96"/>
              <a:gd name="T72" fmla="*/ 57 w 81"/>
              <a:gd name="T7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" h="96">
                <a:moveTo>
                  <a:pt x="69" y="1"/>
                </a:moveTo>
                <a:cubicBezTo>
                  <a:pt x="70" y="0"/>
                  <a:pt x="71" y="0"/>
                  <a:pt x="72" y="1"/>
                </a:cubicBezTo>
                <a:cubicBezTo>
                  <a:pt x="73" y="2"/>
                  <a:pt x="73" y="3"/>
                  <a:pt x="72" y="4"/>
                </a:cubicBezTo>
                <a:cubicBezTo>
                  <a:pt x="70" y="7"/>
                  <a:pt x="70" y="7"/>
                  <a:pt x="70" y="7"/>
                </a:cubicBezTo>
                <a:cubicBezTo>
                  <a:pt x="73" y="10"/>
                  <a:pt x="76" y="15"/>
                  <a:pt x="78" y="19"/>
                </a:cubicBezTo>
                <a:cubicBezTo>
                  <a:pt x="80" y="25"/>
                  <a:pt x="81" y="30"/>
                  <a:pt x="81" y="36"/>
                </a:cubicBezTo>
                <a:cubicBezTo>
                  <a:pt x="81" y="42"/>
                  <a:pt x="80" y="48"/>
                  <a:pt x="78" y="53"/>
                </a:cubicBezTo>
                <a:cubicBezTo>
                  <a:pt x="76" y="59"/>
                  <a:pt x="72" y="64"/>
                  <a:pt x="68" y="68"/>
                </a:cubicBezTo>
                <a:cubicBezTo>
                  <a:pt x="64" y="72"/>
                  <a:pt x="59" y="75"/>
                  <a:pt x="54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49" y="79"/>
                  <a:pt x="45" y="80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8"/>
                  <a:pt x="40" y="88"/>
                  <a:pt x="40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7" y="88"/>
                  <a:pt x="59" y="90"/>
                  <a:pt x="59" y="92"/>
                </a:cubicBezTo>
                <a:cubicBezTo>
                  <a:pt x="59" y="94"/>
                  <a:pt x="57" y="96"/>
                  <a:pt x="55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6" y="96"/>
                  <a:pt x="15" y="94"/>
                  <a:pt x="15" y="92"/>
                </a:cubicBezTo>
                <a:cubicBezTo>
                  <a:pt x="15" y="90"/>
                  <a:pt x="16" y="88"/>
                  <a:pt x="18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8" y="80"/>
                  <a:pt x="24" y="79"/>
                  <a:pt x="20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15" y="76"/>
                  <a:pt x="11" y="73"/>
                  <a:pt x="7" y="69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3"/>
                  <a:pt x="2" y="73"/>
                  <a:pt x="1" y="72"/>
                </a:cubicBezTo>
                <a:cubicBezTo>
                  <a:pt x="0" y="71"/>
                  <a:pt x="0" y="69"/>
                  <a:pt x="1" y="69"/>
                </a:cubicBezTo>
                <a:cubicBezTo>
                  <a:pt x="10" y="60"/>
                  <a:pt x="10" y="60"/>
                  <a:pt x="10" y="60"/>
                </a:cubicBezTo>
                <a:cubicBezTo>
                  <a:pt x="4" y="54"/>
                  <a:pt x="1" y="46"/>
                  <a:pt x="1" y="36"/>
                </a:cubicBezTo>
                <a:cubicBezTo>
                  <a:pt x="1" y="26"/>
                  <a:pt x="5" y="1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7" y="0"/>
                  <a:pt x="37" y="0"/>
                </a:cubicBezTo>
                <a:cubicBezTo>
                  <a:pt x="46" y="0"/>
                  <a:pt x="54" y="4"/>
                  <a:pt x="61" y="9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1"/>
                  <a:pt x="69" y="1"/>
                  <a:pt x="69" y="1"/>
                </a:cubicBezTo>
                <a:close/>
                <a:moveTo>
                  <a:pt x="67" y="10"/>
                </a:moveTo>
                <a:cubicBezTo>
                  <a:pt x="67" y="10"/>
                  <a:pt x="67" y="10"/>
                  <a:pt x="67" y="10"/>
                </a:cubicBezTo>
                <a:cubicBezTo>
                  <a:pt x="64" y="12"/>
                  <a:pt x="64" y="12"/>
                  <a:pt x="64" y="12"/>
                </a:cubicBezTo>
                <a:cubicBezTo>
                  <a:pt x="69" y="19"/>
                  <a:pt x="73" y="27"/>
                  <a:pt x="73" y="36"/>
                </a:cubicBezTo>
                <a:cubicBezTo>
                  <a:pt x="73" y="46"/>
                  <a:pt x="69" y="55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6" y="69"/>
                  <a:pt x="47" y="73"/>
                  <a:pt x="37" y="73"/>
                </a:cubicBezTo>
                <a:cubicBezTo>
                  <a:pt x="28" y="73"/>
                  <a:pt x="19" y="69"/>
                  <a:pt x="13" y="64"/>
                </a:cubicBezTo>
                <a:cubicBezTo>
                  <a:pt x="10" y="66"/>
                  <a:pt x="10" y="66"/>
                  <a:pt x="10" y="66"/>
                </a:cubicBezTo>
                <a:cubicBezTo>
                  <a:pt x="13" y="69"/>
                  <a:pt x="17" y="72"/>
                  <a:pt x="21" y="73"/>
                </a:cubicBezTo>
                <a:cubicBezTo>
                  <a:pt x="26" y="75"/>
                  <a:pt x="31" y="76"/>
                  <a:pt x="37" y="76"/>
                </a:cubicBezTo>
                <a:cubicBezTo>
                  <a:pt x="42" y="76"/>
                  <a:pt x="47" y="75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7" y="71"/>
                  <a:pt x="61" y="68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9" y="61"/>
                  <a:pt x="72" y="57"/>
                  <a:pt x="74" y="52"/>
                </a:cubicBezTo>
                <a:cubicBezTo>
                  <a:pt x="76" y="47"/>
                  <a:pt x="77" y="42"/>
                  <a:pt x="77" y="36"/>
                </a:cubicBezTo>
                <a:cubicBezTo>
                  <a:pt x="77" y="31"/>
                  <a:pt x="76" y="26"/>
                  <a:pt x="74" y="21"/>
                </a:cubicBezTo>
                <a:cubicBezTo>
                  <a:pt x="72" y="17"/>
                  <a:pt x="69" y="13"/>
                  <a:pt x="67" y="10"/>
                </a:cubicBezTo>
                <a:close/>
                <a:moveTo>
                  <a:pt x="57" y="16"/>
                </a:moveTo>
                <a:cubicBezTo>
                  <a:pt x="57" y="16"/>
                  <a:pt x="57" y="16"/>
                  <a:pt x="57" y="16"/>
                </a:cubicBezTo>
                <a:cubicBezTo>
                  <a:pt x="52" y="11"/>
                  <a:pt x="45" y="8"/>
                  <a:pt x="37" y="8"/>
                </a:cubicBezTo>
                <a:cubicBezTo>
                  <a:pt x="29" y="8"/>
                  <a:pt x="22" y="11"/>
                  <a:pt x="16" y="16"/>
                </a:cubicBezTo>
                <a:cubicBezTo>
                  <a:pt x="11" y="21"/>
                  <a:pt x="8" y="28"/>
                  <a:pt x="8" y="36"/>
                </a:cubicBezTo>
                <a:cubicBezTo>
                  <a:pt x="8" y="44"/>
                  <a:pt x="11" y="51"/>
                  <a:pt x="16" y="57"/>
                </a:cubicBezTo>
                <a:cubicBezTo>
                  <a:pt x="22" y="62"/>
                  <a:pt x="29" y="65"/>
                  <a:pt x="37" y="65"/>
                </a:cubicBezTo>
                <a:cubicBezTo>
                  <a:pt x="44" y="65"/>
                  <a:pt x="52" y="62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51"/>
                  <a:pt x="65" y="44"/>
                  <a:pt x="65" y="36"/>
                </a:cubicBezTo>
                <a:cubicBezTo>
                  <a:pt x="65" y="28"/>
                  <a:pt x="62" y="21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4489843" y="2382653"/>
            <a:ext cx="508183" cy="508183"/>
          </a:xfrm>
          <a:prstGeom prst="ellipse">
            <a:avLst/>
          </a:prstGeom>
          <a:solidFill>
            <a:schemeClr val="accent1"/>
          </a:solidFill>
          <a:ln>
            <a:solidFill>
              <a:srgbClr val="595051"/>
            </a:solidFill>
          </a:ln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8" name="Freeform 24"/>
          <p:cNvSpPr>
            <a:spLocks noEditPoints="1"/>
          </p:cNvSpPr>
          <p:nvPr/>
        </p:nvSpPr>
        <p:spPr bwMode="auto">
          <a:xfrm>
            <a:off x="4625045" y="2539805"/>
            <a:ext cx="248099" cy="234244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19" name="Oval 39"/>
          <p:cNvSpPr>
            <a:spLocks noChangeArrowheads="1"/>
          </p:cNvSpPr>
          <p:nvPr/>
        </p:nvSpPr>
        <p:spPr bwMode="auto">
          <a:xfrm>
            <a:off x="7169874" y="2382653"/>
            <a:ext cx="508183" cy="508183"/>
          </a:xfrm>
          <a:prstGeom prst="ellipse">
            <a:avLst/>
          </a:prstGeom>
          <a:solidFill>
            <a:schemeClr val="accent2"/>
          </a:solidFill>
          <a:ln>
            <a:solidFill>
              <a:srgbClr val="595051"/>
            </a:solidFill>
          </a:ln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20" name="Freeform 26"/>
          <p:cNvSpPr>
            <a:spLocks noEditPoints="1"/>
          </p:cNvSpPr>
          <p:nvPr/>
        </p:nvSpPr>
        <p:spPr bwMode="auto">
          <a:xfrm>
            <a:off x="7310724" y="2518873"/>
            <a:ext cx="226485" cy="227546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45" tIns="60923" rIns="121845" bIns="60923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defRPr/>
            </a:pPr>
            <a:endParaRPr lang="zh-CN" altLang="en-US" sz="2400" kern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21" name="Rectangle 49"/>
          <p:cNvSpPr>
            <a:spLocks noChangeArrowheads="1"/>
          </p:cNvSpPr>
          <p:nvPr/>
        </p:nvSpPr>
        <p:spPr bwMode="auto">
          <a:xfrm>
            <a:off x="8352898" y="2164583"/>
            <a:ext cx="1223328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solidFill>
              <a:srgbClr val="59505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Title here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22" name="Rectangle 49"/>
          <p:cNvSpPr>
            <a:spLocks noChangeArrowheads="1"/>
          </p:cNvSpPr>
          <p:nvPr/>
        </p:nvSpPr>
        <p:spPr bwMode="auto">
          <a:xfrm>
            <a:off x="2064955" y="4849746"/>
            <a:ext cx="1223328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solidFill>
              <a:srgbClr val="59505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Title here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8352898" y="4849746"/>
            <a:ext cx="1223328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6350">
            <a:solidFill>
              <a:srgbClr val="59505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Title here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24" name="文本框"/>
          <p:cNvSpPr txBox="1">
            <a:spLocks noChangeArrowheads="1"/>
          </p:cNvSpPr>
          <p:nvPr/>
        </p:nvSpPr>
        <p:spPr bwMode="auto">
          <a:xfrm>
            <a:off x="1253199" y="3082145"/>
            <a:ext cx="3236642" cy="47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rPr>
              <a:t>Making presentations powerful tools for convincing and teaching.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+mn-ea"/>
              <a:sym typeface="Manrope SemiBold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53271" y="2696867"/>
            <a:ext cx="2233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Title here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26" name="文本框"/>
          <p:cNvSpPr txBox="1">
            <a:spLocks noChangeArrowheads="1"/>
          </p:cNvSpPr>
          <p:nvPr/>
        </p:nvSpPr>
        <p:spPr bwMode="auto">
          <a:xfrm>
            <a:off x="7718118" y="3082145"/>
            <a:ext cx="3236642" cy="47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rPr>
              <a:t>Making presentations powerful tools for convincing and teaching.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+mn-ea"/>
              <a:sym typeface="Manrope SemiBold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01615" y="2696867"/>
            <a:ext cx="2233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Title here</a:t>
            </a:r>
            <a:endParaRPr lang="zh-CN" altLang="en-US" sz="2000" dirty="0">
              <a:solidFill>
                <a:schemeClr val="accent2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53271" y="4486035"/>
            <a:ext cx="2233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Title here</a:t>
            </a:r>
            <a:endParaRPr lang="zh-CN" altLang="en-US" sz="2000" dirty="0">
              <a:solidFill>
                <a:schemeClr val="accent2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01615" y="4486035"/>
            <a:ext cx="2233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Manrope SemiBold" charset="0"/>
              </a:rPr>
              <a:t>Title here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32" name="文本框"/>
          <p:cNvSpPr txBox="1">
            <a:spLocks noChangeArrowheads="1"/>
          </p:cNvSpPr>
          <p:nvPr/>
        </p:nvSpPr>
        <p:spPr bwMode="auto">
          <a:xfrm>
            <a:off x="1253199" y="3895190"/>
            <a:ext cx="3236642" cy="47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rPr>
              <a:t>Making presentations powerful tools for convincing and teaching.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+mn-ea"/>
              <a:sym typeface="Manrope SemiBold" charset="0"/>
            </a:endParaRPr>
          </a:p>
        </p:txBody>
      </p:sp>
      <p:sp>
        <p:nvSpPr>
          <p:cNvPr id="33" name="文本框"/>
          <p:cNvSpPr txBox="1">
            <a:spLocks noChangeArrowheads="1"/>
          </p:cNvSpPr>
          <p:nvPr/>
        </p:nvSpPr>
        <p:spPr bwMode="auto">
          <a:xfrm>
            <a:off x="7718118" y="3895190"/>
            <a:ext cx="3236642" cy="47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rPr>
              <a:t>Making presentations powerful tools for convincing and teaching.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+mn-ea"/>
              <a:sym typeface="Manrope SemiBold" charset="0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89092" y="3315958"/>
            <a:ext cx="2594523" cy="34099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98628" y="327822"/>
            <a:ext cx="6178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4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8628" y="837483"/>
            <a:ext cx="6293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14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8528" y="2176532"/>
            <a:ext cx="9894944" cy="3843985"/>
            <a:chOff x="1076846" y="2227820"/>
            <a:chExt cx="8778847" cy="3410404"/>
          </a:xfrm>
        </p:grpSpPr>
        <p:sp>
          <p:nvSpPr>
            <p:cNvPr id="7" name="圆角矩形 18"/>
            <p:cNvSpPr/>
            <p:nvPr/>
          </p:nvSpPr>
          <p:spPr>
            <a:xfrm>
              <a:off x="1175032" y="2267383"/>
              <a:ext cx="1020070" cy="102007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圆角矩形 19"/>
            <p:cNvSpPr/>
            <p:nvPr/>
          </p:nvSpPr>
          <p:spPr>
            <a:xfrm>
              <a:off x="2273568" y="2267383"/>
              <a:ext cx="1020070" cy="102007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Title here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9" name="圆角矩形 20"/>
            <p:cNvSpPr/>
            <p:nvPr/>
          </p:nvSpPr>
          <p:spPr>
            <a:xfrm>
              <a:off x="3293181" y="3382420"/>
              <a:ext cx="1020070" cy="102007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Title here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0" name="圆角矩形 21"/>
            <p:cNvSpPr/>
            <p:nvPr/>
          </p:nvSpPr>
          <p:spPr>
            <a:xfrm>
              <a:off x="4391718" y="3382420"/>
              <a:ext cx="1020070" cy="102007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23"/>
            <p:cNvSpPr txBox="1"/>
            <p:nvPr/>
          </p:nvSpPr>
          <p:spPr>
            <a:xfrm>
              <a:off x="1096699" y="3405627"/>
              <a:ext cx="1974168" cy="791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+mn-ea"/>
                  <a:sym typeface="Manrope SemiBold" charset="0"/>
                </a:rPr>
                <a:t>Making presentations powerful tools for convincing and teaching.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endParaRPr>
            </a:p>
          </p:txBody>
        </p:sp>
        <p:sp>
          <p:nvSpPr>
            <p:cNvPr id="12" name="Oval 1"/>
            <p:cNvSpPr/>
            <p:nvPr/>
          </p:nvSpPr>
          <p:spPr>
            <a:xfrm>
              <a:off x="1398313" y="2490664"/>
              <a:ext cx="573509" cy="573509"/>
            </a:xfrm>
            <a:custGeom>
              <a:avLst/>
              <a:gdLst>
                <a:gd name="T0" fmla="*/ 5602 w 11204"/>
                <a:gd name="T1" fmla="*/ 0 h 11204"/>
                <a:gd name="T2" fmla="*/ 0 w 11204"/>
                <a:gd name="T3" fmla="*/ 5602 h 11204"/>
                <a:gd name="T4" fmla="*/ 5602 w 11204"/>
                <a:gd name="T5" fmla="*/ 11204 h 11204"/>
                <a:gd name="T6" fmla="*/ 11204 w 11204"/>
                <a:gd name="T7" fmla="*/ 5602 h 11204"/>
                <a:gd name="T8" fmla="*/ 5602 w 11204"/>
                <a:gd name="T9" fmla="*/ 0 h 11204"/>
                <a:gd name="T10" fmla="*/ 5602 w 11204"/>
                <a:gd name="T11" fmla="*/ 10545 h 11204"/>
                <a:gd name="T12" fmla="*/ 659 w 11204"/>
                <a:gd name="T13" fmla="*/ 5602 h 11204"/>
                <a:gd name="T14" fmla="*/ 5602 w 11204"/>
                <a:gd name="T15" fmla="*/ 659 h 11204"/>
                <a:gd name="T16" fmla="*/ 10545 w 11204"/>
                <a:gd name="T17" fmla="*/ 5602 h 11204"/>
                <a:gd name="T18" fmla="*/ 5602 w 11204"/>
                <a:gd name="T19" fmla="*/ 10545 h 11204"/>
                <a:gd name="T20" fmla="*/ 5602 w 11204"/>
                <a:gd name="T21" fmla="*/ 4613 h 11204"/>
                <a:gd name="T22" fmla="*/ 5273 w 11204"/>
                <a:gd name="T23" fmla="*/ 4943 h 11204"/>
                <a:gd name="T24" fmla="*/ 5273 w 11204"/>
                <a:gd name="T25" fmla="*/ 8732 h 11204"/>
                <a:gd name="T26" fmla="*/ 5602 w 11204"/>
                <a:gd name="T27" fmla="*/ 9062 h 11204"/>
                <a:gd name="T28" fmla="*/ 5932 w 11204"/>
                <a:gd name="T29" fmla="*/ 8732 h 11204"/>
                <a:gd name="T30" fmla="*/ 5932 w 11204"/>
                <a:gd name="T31" fmla="*/ 4943 h 11204"/>
                <a:gd name="T32" fmla="*/ 5602 w 11204"/>
                <a:gd name="T33" fmla="*/ 4613 h 11204"/>
                <a:gd name="T34" fmla="*/ 4943 w 11204"/>
                <a:gd name="T35" fmla="*/ 2966 h 11204"/>
                <a:gd name="T36" fmla="*/ 5602 w 11204"/>
                <a:gd name="T37" fmla="*/ 2307 h 11204"/>
                <a:gd name="T38" fmla="*/ 6261 w 11204"/>
                <a:gd name="T39" fmla="*/ 2966 h 11204"/>
                <a:gd name="T40" fmla="*/ 5602 w 11204"/>
                <a:gd name="T41" fmla="*/ 3625 h 11204"/>
                <a:gd name="T42" fmla="*/ 4943 w 11204"/>
                <a:gd name="T43" fmla="*/ 2966 h 11204"/>
                <a:gd name="T44" fmla="*/ 4943 w 11204"/>
                <a:gd name="T45" fmla="*/ 2966 h 1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04" h="11204">
                  <a:moveTo>
                    <a:pt x="5602" y="0"/>
                  </a:moveTo>
                  <a:cubicBezTo>
                    <a:pt x="2513" y="0"/>
                    <a:pt x="0" y="2513"/>
                    <a:pt x="0" y="5602"/>
                  </a:cubicBezTo>
                  <a:cubicBezTo>
                    <a:pt x="0" y="8691"/>
                    <a:pt x="2513" y="11204"/>
                    <a:pt x="5602" y="11204"/>
                  </a:cubicBezTo>
                  <a:cubicBezTo>
                    <a:pt x="8691" y="11204"/>
                    <a:pt x="11204" y="8691"/>
                    <a:pt x="11204" y="5602"/>
                  </a:cubicBezTo>
                  <a:cubicBezTo>
                    <a:pt x="11204" y="2513"/>
                    <a:pt x="8691" y="0"/>
                    <a:pt x="5602" y="0"/>
                  </a:cubicBezTo>
                  <a:close/>
                  <a:moveTo>
                    <a:pt x="5602" y="10545"/>
                  </a:moveTo>
                  <a:cubicBezTo>
                    <a:pt x="2876" y="10545"/>
                    <a:pt x="659" y="8328"/>
                    <a:pt x="659" y="5602"/>
                  </a:cubicBezTo>
                  <a:cubicBezTo>
                    <a:pt x="659" y="2876"/>
                    <a:pt x="2876" y="659"/>
                    <a:pt x="5602" y="659"/>
                  </a:cubicBezTo>
                  <a:cubicBezTo>
                    <a:pt x="8328" y="659"/>
                    <a:pt x="10545" y="2877"/>
                    <a:pt x="10545" y="5602"/>
                  </a:cubicBezTo>
                  <a:cubicBezTo>
                    <a:pt x="10545" y="8328"/>
                    <a:pt x="8328" y="10545"/>
                    <a:pt x="5602" y="10545"/>
                  </a:cubicBezTo>
                  <a:close/>
                  <a:moveTo>
                    <a:pt x="5602" y="4613"/>
                  </a:moveTo>
                  <a:cubicBezTo>
                    <a:pt x="5420" y="4613"/>
                    <a:pt x="5273" y="4761"/>
                    <a:pt x="5273" y="4943"/>
                  </a:cubicBezTo>
                  <a:lnTo>
                    <a:pt x="5273" y="8732"/>
                  </a:lnTo>
                  <a:cubicBezTo>
                    <a:pt x="5273" y="8915"/>
                    <a:pt x="5420" y="9062"/>
                    <a:pt x="5602" y="9062"/>
                  </a:cubicBezTo>
                  <a:cubicBezTo>
                    <a:pt x="5784" y="9062"/>
                    <a:pt x="5932" y="8915"/>
                    <a:pt x="5932" y="8732"/>
                  </a:cubicBezTo>
                  <a:lnTo>
                    <a:pt x="5932" y="4943"/>
                  </a:lnTo>
                  <a:cubicBezTo>
                    <a:pt x="5932" y="4761"/>
                    <a:pt x="5784" y="4613"/>
                    <a:pt x="5602" y="4613"/>
                  </a:cubicBezTo>
                  <a:close/>
                  <a:moveTo>
                    <a:pt x="4943" y="2966"/>
                  </a:moveTo>
                  <a:cubicBezTo>
                    <a:pt x="4943" y="2602"/>
                    <a:pt x="5238" y="2307"/>
                    <a:pt x="5602" y="2307"/>
                  </a:cubicBezTo>
                  <a:cubicBezTo>
                    <a:pt x="5966" y="2307"/>
                    <a:pt x="6261" y="2602"/>
                    <a:pt x="6261" y="2966"/>
                  </a:cubicBezTo>
                  <a:cubicBezTo>
                    <a:pt x="6261" y="3330"/>
                    <a:pt x="5966" y="3625"/>
                    <a:pt x="5602" y="3625"/>
                  </a:cubicBezTo>
                  <a:cubicBezTo>
                    <a:pt x="5238" y="3625"/>
                    <a:pt x="4943" y="3330"/>
                    <a:pt x="4943" y="2966"/>
                  </a:cubicBezTo>
                  <a:close/>
                  <a:moveTo>
                    <a:pt x="4943" y="2966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Oval 1"/>
            <p:cNvSpPr/>
            <p:nvPr/>
          </p:nvSpPr>
          <p:spPr>
            <a:xfrm>
              <a:off x="4614999" y="3659569"/>
              <a:ext cx="573509" cy="465772"/>
            </a:xfrm>
            <a:custGeom>
              <a:avLst/>
              <a:gdLst>
                <a:gd name="T0" fmla="*/ 9288 w 15746"/>
                <a:gd name="T1" fmla="*/ 6386 h 12789"/>
                <a:gd name="T2" fmla="*/ 11198 w 15746"/>
                <a:gd name="T3" fmla="*/ 3355 h 12789"/>
                <a:gd name="T4" fmla="*/ 7873 w 15746"/>
                <a:gd name="T5" fmla="*/ 0 h 12789"/>
                <a:gd name="T6" fmla="*/ 4548 w 15746"/>
                <a:gd name="T7" fmla="*/ 3355 h 12789"/>
                <a:gd name="T8" fmla="*/ 6458 w 15746"/>
                <a:gd name="T9" fmla="*/ 6386 h 12789"/>
                <a:gd name="T10" fmla="*/ 2356 w 15746"/>
                <a:gd name="T11" fmla="*/ 12453 h 12789"/>
                <a:gd name="T12" fmla="*/ 2689 w 15746"/>
                <a:gd name="T13" fmla="*/ 12789 h 12789"/>
                <a:gd name="T14" fmla="*/ 3022 w 15746"/>
                <a:gd name="T15" fmla="*/ 12453 h 12789"/>
                <a:gd name="T16" fmla="*/ 7872 w 15746"/>
                <a:gd name="T17" fmla="*/ 6886 h 12789"/>
                <a:gd name="T18" fmla="*/ 12723 w 15746"/>
                <a:gd name="T19" fmla="*/ 12453 h 12789"/>
                <a:gd name="T20" fmla="*/ 13056 w 15746"/>
                <a:gd name="T21" fmla="*/ 12789 h 12789"/>
                <a:gd name="T22" fmla="*/ 13389 w 15746"/>
                <a:gd name="T23" fmla="*/ 12453 h 12789"/>
                <a:gd name="T24" fmla="*/ 9288 w 15746"/>
                <a:gd name="T25" fmla="*/ 6386 h 12789"/>
                <a:gd name="T26" fmla="*/ 5215 w 15746"/>
                <a:gd name="T27" fmla="*/ 3355 h 12789"/>
                <a:gd name="T28" fmla="*/ 7873 w 15746"/>
                <a:gd name="T29" fmla="*/ 672 h 12789"/>
                <a:gd name="T30" fmla="*/ 10531 w 15746"/>
                <a:gd name="T31" fmla="*/ 3355 h 12789"/>
                <a:gd name="T32" fmla="*/ 7873 w 15746"/>
                <a:gd name="T33" fmla="*/ 6036 h 12789"/>
                <a:gd name="T34" fmla="*/ 5215 w 15746"/>
                <a:gd name="T35" fmla="*/ 3355 h 12789"/>
                <a:gd name="T36" fmla="*/ 3813 w 15746"/>
                <a:gd name="T37" fmla="*/ 6169 h 12789"/>
                <a:gd name="T38" fmla="*/ 4110 w 15746"/>
                <a:gd name="T39" fmla="*/ 5886 h 12789"/>
                <a:gd name="T40" fmla="*/ 3912 w 15746"/>
                <a:gd name="T41" fmla="*/ 5524 h 12789"/>
                <a:gd name="T42" fmla="*/ 2402 w 15746"/>
                <a:gd name="T43" fmla="*/ 3160 h 12789"/>
                <a:gd name="T44" fmla="*/ 4645 w 15746"/>
                <a:gd name="T45" fmla="*/ 1060 h 12789"/>
                <a:gd name="T46" fmla="*/ 4944 w 15746"/>
                <a:gd name="T47" fmla="*/ 694 h 12789"/>
                <a:gd name="T48" fmla="*/ 4581 w 15746"/>
                <a:gd name="T49" fmla="*/ 390 h 12789"/>
                <a:gd name="T50" fmla="*/ 1737 w 15746"/>
                <a:gd name="T51" fmla="*/ 3109 h 12789"/>
                <a:gd name="T52" fmla="*/ 2929 w 15746"/>
                <a:gd name="T53" fmla="*/ 5701 h 12789"/>
                <a:gd name="T54" fmla="*/ 225 w 15746"/>
                <a:gd name="T55" fmla="*/ 10252 h 12789"/>
                <a:gd name="T56" fmla="*/ 556 w 15746"/>
                <a:gd name="T57" fmla="*/ 10564 h 12789"/>
                <a:gd name="T58" fmla="*/ 582 w 15746"/>
                <a:gd name="T59" fmla="*/ 10563 h 12789"/>
                <a:gd name="T60" fmla="*/ 890 w 15746"/>
                <a:gd name="T61" fmla="*/ 10203 h 12789"/>
                <a:gd name="T62" fmla="*/ 3813 w 15746"/>
                <a:gd name="T63" fmla="*/ 6169 h 12789"/>
                <a:gd name="T64" fmla="*/ 14008 w 15746"/>
                <a:gd name="T65" fmla="*/ 3109 h 12789"/>
                <a:gd name="T66" fmla="*/ 11164 w 15746"/>
                <a:gd name="T67" fmla="*/ 390 h 12789"/>
                <a:gd name="T68" fmla="*/ 10801 w 15746"/>
                <a:gd name="T69" fmla="*/ 693 h 12789"/>
                <a:gd name="T70" fmla="*/ 11101 w 15746"/>
                <a:gd name="T71" fmla="*/ 1060 h 12789"/>
                <a:gd name="T72" fmla="*/ 13343 w 15746"/>
                <a:gd name="T73" fmla="*/ 3160 h 12789"/>
                <a:gd name="T74" fmla="*/ 11834 w 15746"/>
                <a:gd name="T75" fmla="*/ 5524 h 12789"/>
                <a:gd name="T76" fmla="*/ 11635 w 15746"/>
                <a:gd name="T77" fmla="*/ 5884 h 12789"/>
                <a:gd name="T78" fmla="*/ 11931 w 15746"/>
                <a:gd name="T79" fmla="*/ 6168 h 12789"/>
                <a:gd name="T80" fmla="*/ 14856 w 15746"/>
                <a:gd name="T81" fmla="*/ 10202 h 12789"/>
                <a:gd name="T82" fmla="*/ 15163 w 15746"/>
                <a:gd name="T83" fmla="*/ 10562 h 12789"/>
                <a:gd name="T84" fmla="*/ 15189 w 15746"/>
                <a:gd name="T85" fmla="*/ 10563 h 12789"/>
                <a:gd name="T86" fmla="*/ 15520 w 15746"/>
                <a:gd name="T87" fmla="*/ 10251 h 12789"/>
                <a:gd name="T88" fmla="*/ 12816 w 15746"/>
                <a:gd name="T89" fmla="*/ 5701 h 12789"/>
                <a:gd name="T90" fmla="*/ 14008 w 15746"/>
                <a:gd name="T91" fmla="*/ 3109 h 12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746" h="12789">
                  <a:moveTo>
                    <a:pt x="9288" y="6386"/>
                  </a:moveTo>
                  <a:cubicBezTo>
                    <a:pt x="10415" y="5848"/>
                    <a:pt x="11198" y="4693"/>
                    <a:pt x="11198" y="3355"/>
                  </a:cubicBezTo>
                  <a:cubicBezTo>
                    <a:pt x="11198" y="1505"/>
                    <a:pt x="9706" y="0"/>
                    <a:pt x="7873" y="0"/>
                  </a:cubicBezTo>
                  <a:cubicBezTo>
                    <a:pt x="6040" y="0"/>
                    <a:pt x="4548" y="1505"/>
                    <a:pt x="4548" y="3355"/>
                  </a:cubicBezTo>
                  <a:cubicBezTo>
                    <a:pt x="4548" y="4693"/>
                    <a:pt x="5331" y="5848"/>
                    <a:pt x="6458" y="6386"/>
                  </a:cubicBezTo>
                  <a:cubicBezTo>
                    <a:pt x="3653" y="7084"/>
                    <a:pt x="2356" y="9853"/>
                    <a:pt x="2356" y="12453"/>
                  </a:cubicBezTo>
                  <a:cubicBezTo>
                    <a:pt x="2356" y="12639"/>
                    <a:pt x="2505" y="12789"/>
                    <a:pt x="2689" y="12789"/>
                  </a:cubicBezTo>
                  <a:cubicBezTo>
                    <a:pt x="2873" y="12789"/>
                    <a:pt x="3022" y="12639"/>
                    <a:pt x="3022" y="12453"/>
                  </a:cubicBezTo>
                  <a:cubicBezTo>
                    <a:pt x="3022" y="9772"/>
                    <a:pt x="4540" y="6886"/>
                    <a:pt x="7872" y="6886"/>
                  </a:cubicBezTo>
                  <a:cubicBezTo>
                    <a:pt x="11205" y="6886"/>
                    <a:pt x="12723" y="9772"/>
                    <a:pt x="12723" y="12453"/>
                  </a:cubicBezTo>
                  <a:cubicBezTo>
                    <a:pt x="12723" y="12639"/>
                    <a:pt x="12872" y="12789"/>
                    <a:pt x="13056" y="12789"/>
                  </a:cubicBezTo>
                  <a:cubicBezTo>
                    <a:pt x="13240" y="12789"/>
                    <a:pt x="13389" y="12639"/>
                    <a:pt x="13389" y="12453"/>
                  </a:cubicBezTo>
                  <a:cubicBezTo>
                    <a:pt x="13390" y="9853"/>
                    <a:pt x="12093" y="7084"/>
                    <a:pt x="9288" y="6386"/>
                  </a:cubicBezTo>
                  <a:moveTo>
                    <a:pt x="5215" y="3355"/>
                  </a:moveTo>
                  <a:cubicBezTo>
                    <a:pt x="5215" y="1876"/>
                    <a:pt x="6407" y="672"/>
                    <a:pt x="7873" y="672"/>
                  </a:cubicBezTo>
                  <a:cubicBezTo>
                    <a:pt x="9339" y="672"/>
                    <a:pt x="10531" y="1876"/>
                    <a:pt x="10531" y="3355"/>
                  </a:cubicBezTo>
                  <a:cubicBezTo>
                    <a:pt x="10531" y="4833"/>
                    <a:pt x="9339" y="6036"/>
                    <a:pt x="7873" y="6036"/>
                  </a:cubicBezTo>
                  <a:cubicBezTo>
                    <a:pt x="6407" y="6036"/>
                    <a:pt x="5215" y="4833"/>
                    <a:pt x="5215" y="3355"/>
                  </a:cubicBezTo>
                  <a:moveTo>
                    <a:pt x="3813" y="6169"/>
                  </a:moveTo>
                  <a:cubicBezTo>
                    <a:pt x="3964" y="6154"/>
                    <a:pt x="4087" y="6038"/>
                    <a:pt x="4110" y="5886"/>
                  </a:cubicBezTo>
                  <a:cubicBezTo>
                    <a:pt x="4134" y="5734"/>
                    <a:pt x="4052" y="5585"/>
                    <a:pt x="3912" y="5524"/>
                  </a:cubicBezTo>
                  <a:cubicBezTo>
                    <a:pt x="3845" y="5495"/>
                    <a:pt x="2277" y="4798"/>
                    <a:pt x="2402" y="3160"/>
                  </a:cubicBezTo>
                  <a:cubicBezTo>
                    <a:pt x="2545" y="1295"/>
                    <a:pt x="4558" y="1069"/>
                    <a:pt x="4645" y="1060"/>
                  </a:cubicBezTo>
                  <a:cubicBezTo>
                    <a:pt x="4828" y="1042"/>
                    <a:pt x="4962" y="878"/>
                    <a:pt x="4944" y="694"/>
                  </a:cubicBezTo>
                  <a:cubicBezTo>
                    <a:pt x="4927" y="508"/>
                    <a:pt x="4766" y="374"/>
                    <a:pt x="4581" y="390"/>
                  </a:cubicBezTo>
                  <a:cubicBezTo>
                    <a:pt x="3663" y="479"/>
                    <a:pt x="1886" y="1161"/>
                    <a:pt x="1737" y="3109"/>
                  </a:cubicBezTo>
                  <a:cubicBezTo>
                    <a:pt x="1645" y="4320"/>
                    <a:pt x="2291" y="5191"/>
                    <a:pt x="2929" y="5701"/>
                  </a:cubicBezTo>
                  <a:cubicBezTo>
                    <a:pt x="1819" y="6092"/>
                    <a:pt x="0" y="7200"/>
                    <a:pt x="225" y="10252"/>
                  </a:cubicBezTo>
                  <a:cubicBezTo>
                    <a:pt x="238" y="10429"/>
                    <a:pt x="384" y="10564"/>
                    <a:pt x="556" y="10564"/>
                  </a:cubicBezTo>
                  <a:cubicBezTo>
                    <a:pt x="565" y="10564"/>
                    <a:pt x="573" y="10564"/>
                    <a:pt x="582" y="10563"/>
                  </a:cubicBezTo>
                  <a:cubicBezTo>
                    <a:pt x="765" y="10549"/>
                    <a:pt x="903" y="10388"/>
                    <a:pt x="890" y="10203"/>
                  </a:cubicBezTo>
                  <a:cubicBezTo>
                    <a:pt x="619" y="6533"/>
                    <a:pt x="3684" y="6181"/>
                    <a:pt x="3813" y="6169"/>
                  </a:cubicBezTo>
                  <a:close/>
                  <a:moveTo>
                    <a:pt x="14008" y="3109"/>
                  </a:moveTo>
                  <a:cubicBezTo>
                    <a:pt x="13859" y="1161"/>
                    <a:pt x="12083" y="479"/>
                    <a:pt x="11164" y="390"/>
                  </a:cubicBezTo>
                  <a:cubicBezTo>
                    <a:pt x="10980" y="374"/>
                    <a:pt x="10818" y="509"/>
                    <a:pt x="10801" y="693"/>
                  </a:cubicBezTo>
                  <a:cubicBezTo>
                    <a:pt x="10783" y="878"/>
                    <a:pt x="10918" y="1042"/>
                    <a:pt x="11101" y="1060"/>
                  </a:cubicBezTo>
                  <a:cubicBezTo>
                    <a:pt x="11187" y="1068"/>
                    <a:pt x="13200" y="1283"/>
                    <a:pt x="13343" y="3160"/>
                  </a:cubicBezTo>
                  <a:cubicBezTo>
                    <a:pt x="13468" y="4798"/>
                    <a:pt x="11900" y="5495"/>
                    <a:pt x="11834" y="5524"/>
                  </a:cubicBezTo>
                  <a:cubicBezTo>
                    <a:pt x="11694" y="5583"/>
                    <a:pt x="11612" y="5732"/>
                    <a:pt x="11635" y="5884"/>
                  </a:cubicBezTo>
                  <a:cubicBezTo>
                    <a:pt x="11657" y="6036"/>
                    <a:pt x="11780" y="6153"/>
                    <a:pt x="11931" y="6168"/>
                  </a:cubicBezTo>
                  <a:cubicBezTo>
                    <a:pt x="12062" y="6181"/>
                    <a:pt x="15126" y="6533"/>
                    <a:pt x="14856" y="10202"/>
                  </a:cubicBezTo>
                  <a:cubicBezTo>
                    <a:pt x="14842" y="10387"/>
                    <a:pt x="14980" y="10548"/>
                    <a:pt x="15163" y="10562"/>
                  </a:cubicBezTo>
                  <a:cubicBezTo>
                    <a:pt x="15172" y="10563"/>
                    <a:pt x="15180" y="10563"/>
                    <a:pt x="15189" y="10563"/>
                  </a:cubicBezTo>
                  <a:cubicBezTo>
                    <a:pt x="15361" y="10563"/>
                    <a:pt x="15507" y="10428"/>
                    <a:pt x="15520" y="10251"/>
                  </a:cubicBezTo>
                  <a:cubicBezTo>
                    <a:pt x="15746" y="7200"/>
                    <a:pt x="13927" y="6092"/>
                    <a:pt x="12816" y="5701"/>
                  </a:cubicBezTo>
                  <a:cubicBezTo>
                    <a:pt x="13455" y="5190"/>
                    <a:pt x="14101" y="4320"/>
                    <a:pt x="14008" y="3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TextBox 23"/>
            <p:cNvSpPr txBox="1"/>
            <p:nvPr/>
          </p:nvSpPr>
          <p:spPr>
            <a:xfrm>
              <a:off x="3395471" y="2227820"/>
              <a:ext cx="1974168" cy="791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+mn-ea"/>
                  <a:sym typeface="Manrope SemiBold" charset="0"/>
                </a:rPr>
                <a:t>Making presentations powerful tools for convincing and teaching.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+mn-ea"/>
                <a:sym typeface="Manrope SemiBold" charset="0"/>
              </a:endParaRPr>
            </a:p>
          </p:txBody>
        </p:sp>
        <p:sp>
          <p:nvSpPr>
            <p:cNvPr id="15" name="文本框 36"/>
            <p:cNvSpPr txBox="1"/>
            <p:nvPr/>
          </p:nvSpPr>
          <p:spPr bwMode="auto">
            <a:xfrm>
              <a:off x="1077649" y="4907388"/>
              <a:ext cx="8778044" cy="7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Roboto Black" panose="02000000000000000000" charset="0"/>
                  <a:sym typeface="+mn-ea"/>
                </a:rPr>
                <a:t>It serves a variety of purposes, making presentations powerful tools for convincing and teaching. It serves a variety of purposes, making presentations powerful tools for convincing and teaching.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Roboto Black" panose="02000000000000000000" charset="0"/>
              </a:endParaRPr>
            </a:p>
          </p:txBody>
        </p:sp>
        <p:sp>
          <p:nvSpPr>
            <p:cNvPr id="16" name="文本框 35"/>
            <p:cNvSpPr txBox="1"/>
            <p:nvPr/>
          </p:nvSpPr>
          <p:spPr>
            <a:xfrm>
              <a:off x="1076846" y="4524356"/>
              <a:ext cx="2090852" cy="353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solidFill>
                    <a:schemeClr val="accent2"/>
                  </a:solidFill>
                  <a:latin typeface="Roboto Black" panose="02000000000000000000" charset="0"/>
                  <a:cs typeface="Roboto Black" panose="02000000000000000000" charset="0"/>
                  <a:sym typeface="+mn-lt"/>
                </a:rPr>
                <a:t>Your title here</a:t>
              </a:r>
              <a:endParaRPr lang="en-US" altLang="zh-CN" sz="2000" dirty="0">
                <a:solidFill>
                  <a:schemeClr val="accent2"/>
                </a:solidFill>
                <a:latin typeface="Roboto Black" panose="02000000000000000000" charset="0"/>
                <a:cs typeface="Roboto Black" panose="02000000000000000000" charset="0"/>
                <a:sym typeface="+mn-lt"/>
              </a:endParaRPr>
            </a:p>
          </p:txBody>
        </p:sp>
      </p:grpSp>
      <p:pic>
        <p:nvPicPr>
          <p:cNvPr id="19" name="图形 1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6714398" y="1956388"/>
            <a:ext cx="3944808" cy="32403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" y="4978401"/>
            <a:ext cx="2544104" cy="187960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1199" y="1912613"/>
            <a:ext cx="1320801" cy="333502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 flipH="1">
            <a:off x="120649" y="114300"/>
            <a:ext cx="11950700" cy="6629400"/>
          </a:xfrm>
          <a:prstGeom prst="roundRect">
            <a:avLst>
              <a:gd name="adj" fmla="val 6372"/>
            </a:avLst>
          </a:prstGeom>
          <a:solidFill>
            <a:srgbClr val="FEF9F8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567" y="5626100"/>
            <a:ext cx="902677" cy="11176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398355" y="543528"/>
            <a:ext cx="5034624" cy="6200172"/>
            <a:chOff x="6784937" y="543528"/>
            <a:chExt cx="5034624" cy="6200172"/>
          </a:xfrm>
        </p:grpSpPr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86098" y="1460500"/>
              <a:ext cx="4570859" cy="5283200"/>
            </a:xfrm>
            <a:prstGeom prst="rect">
              <a:avLst/>
            </a:prstGeom>
          </p:spPr>
        </p:pic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84937" y="5130799"/>
              <a:ext cx="1568769" cy="1371601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22048" y="1155699"/>
              <a:ext cx="441686" cy="556908"/>
            </a:xfrm>
            <a:prstGeom prst="rect">
              <a:avLst/>
            </a:prstGeom>
          </p:spPr>
        </p:pic>
        <p:pic>
          <p:nvPicPr>
            <p:cNvPr id="20" name="图形 19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364289" y="2937902"/>
              <a:ext cx="455272" cy="509905"/>
            </a:xfrm>
            <a:prstGeom prst="rect">
              <a:avLst/>
            </a:prstGeom>
          </p:spPr>
        </p:pic>
        <p:pic>
          <p:nvPicPr>
            <p:cNvPr id="21" name="图形 20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65386" y="543528"/>
              <a:ext cx="1479549" cy="1256221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1021386" y="1159993"/>
            <a:ext cx="3258781" cy="585470"/>
            <a:chOff x="894387" y="1450657"/>
            <a:chExt cx="3165120" cy="568643"/>
          </a:xfrm>
        </p:grpSpPr>
        <p:sp>
          <p:nvSpPr>
            <p:cNvPr id="24" name="椭圆 23"/>
            <p:cNvSpPr/>
            <p:nvPr/>
          </p:nvSpPr>
          <p:spPr>
            <a:xfrm>
              <a:off x="894387" y="1450657"/>
              <a:ext cx="568643" cy="568643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  <a:cs typeface="Manrope SemiBold" charset="0"/>
                </a:rPr>
                <a:t>S</a:t>
              </a:r>
              <a:endParaRPr lang="zh-CN" altLang="en-US" sz="32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13682" y="1450657"/>
              <a:ext cx="568643" cy="568643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  <a:cs typeface="Manrope SemiBold" charset="0"/>
                </a:rPr>
                <a:t>p</a:t>
              </a:r>
              <a:endParaRPr lang="zh-CN" altLang="en-US" sz="32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932977" y="1450657"/>
              <a:ext cx="568643" cy="568643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latin typeface="+mj-ea"/>
                  <a:ea typeface="+mj-ea"/>
                  <a:cs typeface="Manrope SemiBold" charset="0"/>
                </a:rPr>
                <a:t>e</a:t>
              </a:r>
              <a:endParaRPr lang="zh-CN" altLang="en-US" sz="320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452272" y="1450657"/>
              <a:ext cx="568643" cy="568643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latin typeface="+mj-ea"/>
                  <a:ea typeface="+mj-ea"/>
                  <a:cs typeface="Manrope SemiBold" charset="0"/>
                </a:rPr>
                <a:t>e</a:t>
              </a:r>
              <a:endParaRPr lang="zh-CN" altLang="en-US" sz="320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971567" y="1450657"/>
              <a:ext cx="568643" cy="568643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  <a:cs typeface="Manrope SemiBold" charset="0"/>
                </a:rPr>
                <a:t>c</a:t>
              </a:r>
              <a:endParaRPr lang="zh-CN" altLang="en-US" sz="32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490864" y="1450657"/>
              <a:ext cx="568643" cy="568643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+mj-ea"/>
                  <a:ea typeface="+mj-ea"/>
                  <a:cs typeface="Manrope SemiBold" charset="0"/>
                </a:rPr>
                <a:t>h</a:t>
              </a:r>
              <a:endParaRPr lang="zh-CN" altLang="en-US" sz="3200" dirty="0">
                <a:latin typeface="+mj-ea"/>
                <a:ea typeface="+mj-ea"/>
                <a:cs typeface="Manrope SemiBold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88414" y="1803626"/>
            <a:ext cx="6528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THANK YOU</a:t>
            </a:r>
            <a:endParaRPr lang="zh-CN" altLang="en-US" sz="8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1016615" y="4124725"/>
            <a:ext cx="552133" cy="53958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911452" y="2945596"/>
            <a:ext cx="6733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2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50231" y="4060282"/>
            <a:ext cx="4746661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Manrope SemiBold" charset="0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995986" y="5095074"/>
            <a:ext cx="1876034" cy="552133"/>
          </a:xfrm>
          <a:prstGeom prst="roundRect">
            <a:avLst>
              <a:gd name="adj" fmla="val 50000"/>
            </a:avLst>
          </a:prstGeom>
          <a:solidFill>
            <a:srgbClr val="FFB566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ea"/>
                <a:ea typeface="+mj-ea"/>
                <a:cs typeface="Manrope SemiBold" charset="0"/>
              </a:rPr>
              <a:t>Speaker name :XXX</a:t>
            </a:r>
            <a:endParaRPr lang="en-US" altLang="zh-CN" sz="1200" dirty="0"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3283934" y="5095074"/>
            <a:ext cx="1876034" cy="552133"/>
          </a:xfrm>
          <a:prstGeom prst="roundRect">
            <a:avLst>
              <a:gd name="adj" fmla="val 50000"/>
            </a:avLst>
          </a:prstGeom>
          <a:solidFill>
            <a:srgbClr val="FFB566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+mj-ea"/>
                <a:ea typeface="+mj-ea"/>
                <a:cs typeface="Manrope SemiBold" charset="0"/>
              </a:rPr>
              <a:t>Date:20XX.01.01</a:t>
            </a:r>
            <a:endParaRPr lang="en-US" altLang="zh-CN" sz="1200" dirty="0"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21386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489238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957090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424942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892794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360645" y="3541307"/>
            <a:ext cx="256572" cy="256572"/>
          </a:xfrm>
          <a:prstGeom prst="ellipse">
            <a:avLst/>
          </a:prstGeom>
          <a:solidFill>
            <a:srgbClr val="FFB566"/>
          </a:solidFill>
          <a:ln w="28575">
            <a:solidFill>
              <a:srgbClr val="71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E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" y="4978401"/>
              <a:ext cx="2544104" cy="1879600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71199" y="1912613"/>
              <a:ext cx="1320801" cy="333502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 flipH="1">
              <a:off x="120649" y="114300"/>
              <a:ext cx="11950700" cy="6629400"/>
            </a:xfrm>
            <a:prstGeom prst="roundRect">
              <a:avLst>
                <a:gd name="adj" fmla="val 6372"/>
              </a:avLst>
            </a:prstGeom>
            <a:solidFill>
              <a:srgbClr val="FEF9F8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Roboto Black" panose="02000000000000000000" charset="0"/>
              </a:endParaRPr>
            </a:p>
          </p:txBody>
        </p:sp>
        <p:pic>
          <p:nvPicPr>
            <p:cNvPr id="43" name="图形 42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15976" y="616523"/>
              <a:ext cx="580431" cy="731847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1876166" y="593754"/>
            <a:ext cx="89052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Table Of Contents</a:t>
            </a:r>
            <a:endParaRPr lang="en-US" altLang="zh-CN" sz="66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pic>
        <p:nvPicPr>
          <p:cNvPr id="45" name="图形 4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726" y="606716"/>
            <a:ext cx="1274440" cy="1082072"/>
          </a:xfrm>
          <a:prstGeom prst="rect">
            <a:avLst/>
          </a:prstGeom>
        </p:spPr>
      </p:pic>
      <p:sp>
        <p:nvSpPr>
          <p:cNvPr id="46" name="文本框12"/>
          <p:cNvSpPr/>
          <p:nvPr/>
        </p:nvSpPr>
        <p:spPr>
          <a:xfrm>
            <a:off x="1281433" y="2407352"/>
            <a:ext cx="2168300" cy="1359224"/>
          </a:xfrm>
          <a:prstGeom prst="wedgeRectCallout">
            <a:avLst>
              <a:gd name="adj1" fmla="val -34550"/>
              <a:gd name="adj2" fmla="val 63795"/>
            </a:avLst>
          </a:prstGeom>
          <a:solidFill>
            <a:srgbClr val="71B5C0"/>
          </a:solidFill>
          <a:ln w="19050">
            <a:solidFill>
              <a:srgbClr val="5950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47" name="文本框12"/>
          <p:cNvSpPr/>
          <p:nvPr/>
        </p:nvSpPr>
        <p:spPr>
          <a:xfrm>
            <a:off x="3788030" y="2985338"/>
            <a:ext cx="2168300" cy="1359224"/>
          </a:xfrm>
          <a:prstGeom prst="wedgeRectCallout">
            <a:avLst>
              <a:gd name="adj1" fmla="val -34550"/>
              <a:gd name="adj2" fmla="val 63795"/>
            </a:avLst>
          </a:prstGeom>
          <a:solidFill>
            <a:srgbClr val="71B5C0"/>
          </a:solidFill>
          <a:ln w="19050">
            <a:solidFill>
              <a:srgbClr val="5950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48" name="文本框12"/>
          <p:cNvSpPr/>
          <p:nvPr/>
        </p:nvSpPr>
        <p:spPr>
          <a:xfrm>
            <a:off x="6274079" y="2305726"/>
            <a:ext cx="2168300" cy="1359224"/>
          </a:xfrm>
          <a:prstGeom prst="wedgeRectCallout">
            <a:avLst>
              <a:gd name="adj1" fmla="val -34550"/>
              <a:gd name="adj2" fmla="val 63795"/>
            </a:avLst>
          </a:prstGeom>
          <a:solidFill>
            <a:srgbClr val="71B5C0"/>
          </a:solidFill>
          <a:ln w="19050">
            <a:solidFill>
              <a:srgbClr val="5950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49" name="文本框12"/>
          <p:cNvSpPr/>
          <p:nvPr/>
        </p:nvSpPr>
        <p:spPr>
          <a:xfrm>
            <a:off x="8760127" y="2985338"/>
            <a:ext cx="2168300" cy="1359224"/>
          </a:xfrm>
          <a:prstGeom prst="wedgeRectCallout">
            <a:avLst>
              <a:gd name="adj1" fmla="val -34550"/>
              <a:gd name="adj2" fmla="val 63795"/>
            </a:avLst>
          </a:prstGeom>
          <a:solidFill>
            <a:srgbClr val="71B5C0"/>
          </a:solidFill>
          <a:ln w="19050">
            <a:solidFill>
              <a:srgbClr val="5950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0" name="文本框12"/>
          <p:cNvSpPr/>
          <p:nvPr/>
        </p:nvSpPr>
        <p:spPr>
          <a:xfrm>
            <a:off x="1260885" y="4172515"/>
            <a:ext cx="1775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B566"/>
                </a:solidFill>
                <a:effectLst/>
                <a:uLnTx/>
                <a:uFillTx/>
                <a:latin typeface="+mj-ea"/>
                <a:ea typeface="+mj-ea"/>
                <a:cs typeface="Roboto Black" panose="02000000000000000000" charset="0"/>
              </a:rPr>
              <a:t>Part 01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B566"/>
              </a:solidFill>
              <a:effectLst/>
              <a:uLnTx/>
              <a:uFillTx/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1" name="文本框12"/>
          <p:cNvSpPr/>
          <p:nvPr/>
        </p:nvSpPr>
        <p:spPr>
          <a:xfrm>
            <a:off x="3743731" y="4810976"/>
            <a:ext cx="1775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B566"/>
                </a:solidFill>
                <a:effectLst/>
                <a:uLnTx/>
                <a:uFillTx/>
                <a:latin typeface="+mj-ea"/>
                <a:ea typeface="+mj-ea"/>
                <a:cs typeface="Roboto Black" panose="02000000000000000000" charset="0"/>
              </a:rPr>
              <a:t>Part 02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B566"/>
              </a:solidFill>
              <a:effectLst/>
              <a:uLnTx/>
              <a:uFillTx/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2" name="文本框12"/>
          <p:cNvSpPr/>
          <p:nvPr/>
        </p:nvSpPr>
        <p:spPr>
          <a:xfrm>
            <a:off x="6216727" y="4172515"/>
            <a:ext cx="1775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B566"/>
                </a:solidFill>
                <a:effectLst/>
                <a:uLnTx/>
                <a:uFillTx/>
                <a:latin typeface="+mj-ea"/>
                <a:ea typeface="+mj-ea"/>
                <a:cs typeface="Roboto Black" panose="02000000000000000000" charset="0"/>
              </a:rPr>
              <a:t>Part 03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B566"/>
              </a:solidFill>
              <a:effectLst/>
              <a:uLnTx/>
              <a:uFillTx/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3" name="文本框12"/>
          <p:cNvSpPr/>
          <p:nvPr/>
        </p:nvSpPr>
        <p:spPr>
          <a:xfrm>
            <a:off x="8699573" y="4810976"/>
            <a:ext cx="1775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B566"/>
                </a:solidFill>
                <a:effectLst/>
                <a:uLnTx/>
                <a:uFillTx/>
                <a:latin typeface="+mj-ea"/>
                <a:ea typeface="+mj-ea"/>
                <a:cs typeface="Roboto Black" panose="02000000000000000000" charset="0"/>
              </a:rPr>
              <a:t>Part 04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B566"/>
              </a:solidFill>
              <a:effectLst/>
              <a:uLnTx/>
              <a:uFillTx/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46424" y="2587732"/>
            <a:ext cx="2038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  <a:cs typeface="Roboto Black" panose="02000000000000000000" charset="0"/>
              </a:rPr>
              <a:t>Your title here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53021" y="3170272"/>
            <a:ext cx="2038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  <a:cs typeface="Roboto Black" panose="02000000000000000000" charset="0"/>
              </a:rPr>
              <a:t>Your title here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28795" y="2470939"/>
            <a:ext cx="2038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  <a:cs typeface="Roboto Black" panose="02000000000000000000" charset="0"/>
              </a:rPr>
              <a:t>Your title here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35392" y="3170272"/>
            <a:ext cx="2038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  <a:cs typeface="Roboto Black" panose="02000000000000000000" charset="0"/>
              </a:rPr>
              <a:t>Your title here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Roboto Black" panose="02000000000000000000" charset="0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4833" y="4234055"/>
            <a:ext cx="2360115" cy="2522083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38172" y="2301558"/>
            <a:ext cx="471768" cy="6604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35195" y="5506650"/>
            <a:ext cx="10921611" cy="1250012"/>
            <a:chOff x="546034" y="5506650"/>
            <a:chExt cx="10921611" cy="1250012"/>
          </a:xfrm>
        </p:grpSpPr>
        <p:pic>
          <p:nvPicPr>
            <p:cNvPr id="5" name="图形 4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14746" y="5811881"/>
              <a:ext cx="952899" cy="931242"/>
            </a:xfrm>
            <a:prstGeom prst="rect">
              <a:avLst/>
            </a:prstGeom>
          </p:spPr>
        </p:pic>
        <p:pic>
          <p:nvPicPr>
            <p:cNvPr id="62" name="图形 61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6034" y="5506650"/>
              <a:ext cx="1429701" cy="1250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" y="4978401"/>
            <a:ext cx="2544104" cy="187960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1199" y="1912613"/>
            <a:ext cx="1320801" cy="333502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 flipH="1">
            <a:off x="120649" y="114300"/>
            <a:ext cx="11950700" cy="6629400"/>
          </a:xfrm>
          <a:prstGeom prst="roundRect">
            <a:avLst>
              <a:gd name="adj" fmla="val 6372"/>
            </a:avLst>
          </a:prstGeom>
          <a:solidFill>
            <a:srgbClr val="FEF9F8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530302" y="5626100"/>
            <a:ext cx="902677" cy="11176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74104" y="689595"/>
            <a:ext cx="5034624" cy="6077613"/>
            <a:chOff x="674104" y="689595"/>
            <a:chExt cx="5034624" cy="6077613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674104" y="689595"/>
              <a:ext cx="5034624" cy="5812805"/>
              <a:chOff x="6784937" y="689595"/>
              <a:chExt cx="5034624" cy="5812805"/>
            </a:xfrm>
          </p:grpSpPr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84937" y="5130799"/>
                <a:ext cx="1568769" cy="1371601"/>
              </a:xfrm>
              <a:prstGeom prst="rect">
                <a:avLst/>
              </a:prstGeom>
            </p:spPr>
          </p:pic>
          <p:pic>
            <p:nvPicPr>
              <p:cNvPr id="18" name="图形 17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971726" y="1116396"/>
                <a:ext cx="441686" cy="556908"/>
              </a:xfrm>
              <a:prstGeom prst="rect">
                <a:avLst/>
              </a:prstGeom>
            </p:spPr>
          </p:pic>
          <p:pic>
            <p:nvPicPr>
              <p:cNvPr id="20" name="图形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364289" y="2937902"/>
                <a:ext cx="455272" cy="509905"/>
              </a:xfrm>
              <a:prstGeom prst="rect">
                <a:avLst/>
              </a:prstGeom>
            </p:spPr>
          </p:pic>
          <p:pic>
            <p:nvPicPr>
              <p:cNvPr id="21" name="图形 2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40012" y="689595"/>
                <a:ext cx="1479549" cy="1256221"/>
              </a:xfrm>
              <a:prstGeom prst="rect">
                <a:avLst/>
              </a:prstGeom>
            </p:spPr>
          </p:pic>
        </p:grpSp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1225" y="1738007"/>
              <a:ext cx="4420686" cy="50292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809681" y="1448366"/>
            <a:ext cx="1854865" cy="969500"/>
            <a:chOff x="1021386" y="1159993"/>
            <a:chExt cx="1120132" cy="585470"/>
          </a:xfrm>
        </p:grpSpPr>
        <p:sp>
          <p:nvSpPr>
            <p:cNvPr id="43" name="椭圆 42"/>
            <p:cNvSpPr/>
            <p:nvPr/>
          </p:nvSpPr>
          <p:spPr>
            <a:xfrm>
              <a:off x="1021386" y="1159993"/>
              <a:ext cx="585470" cy="585470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+mj-ea"/>
                  <a:ea typeface="+mj-ea"/>
                  <a:cs typeface="Manrope SemiBold" charset="0"/>
                </a:rPr>
                <a:t>0</a:t>
              </a:r>
              <a:endParaRPr lang="zh-CN" altLang="en-US" sz="44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556048" y="1159993"/>
              <a:ext cx="585470" cy="585470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+mj-ea"/>
                  <a:ea typeface="+mj-ea"/>
                  <a:cs typeface="Manrope SemiBold" charset="0"/>
                </a:rPr>
                <a:t>1</a:t>
              </a:r>
              <a:endParaRPr lang="zh-CN" altLang="en-US" sz="4400" dirty="0">
                <a:latin typeface="+mj-ea"/>
                <a:ea typeface="+mj-ea"/>
                <a:cs typeface="Manrope SemiBold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08728" y="2575722"/>
            <a:ext cx="61782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66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14356" y="3474219"/>
            <a:ext cx="6293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2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5811137" y="4124711"/>
            <a:ext cx="552133" cy="539585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344753" y="4060268"/>
            <a:ext cx="4746661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Manrope SemiBold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17412" y="5227291"/>
            <a:ext cx="1626220" cy="160736"/>
            <a:chOff x="1021386" y="3541307"/>
            <a:chExt cx="2595831" cy="256572"/>
          </a:xfrm>
        </p:grpSpPr>
        <p:sp>
          <p:nvSpPr>
            <p:cNvPr id="49" name="椭圆 48"/>
            <p:cNvSpPr/>
            <p:nvPr/>
          </p:nvSpPr>
          <p:spPr>
            <a:xfrm>
              <a:off x="1021386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489238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957090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24942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892794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360645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98628" y="327822"/>
            <a:ext cx="6178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4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8628" y="837483"/>
            <a:ext cx="6293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14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946750" y="2248033"/>
            <a:ext cx="9328470" cy="3139094"/>
            <a:chOff x="1419593" y="2225808"/>
            <a:chExt cx="9328470" cy="3139094"/>
          </a:xfrm>
        </p:grpSpPr>
        <p:sp>
          <p:nvSpPr>
            <p:cNvPr id="76" name="椭圆 75"/>
            <p:cNvSpPr/>
            <p:nvPr/>
          </p:nvSpPr>
          <p:spPr>
            <a:xfrm>
              <a:off x="8823010" y="2881651"/>
              <a:ext cx="1925053" cy="192505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Roboto Black" panose="02000000000000000000" charset="0"/>
              </a:endParaRPr>
            </a:p>
          </p:txBody>
        </p:sp>
        <p:cxnSp>
          <p:nvCxnSpPr>
            <p:cNvPr id="77" name="直接箭头连接符 76"/>
            <p:cNvCxnSpPr>
              <a:stCxn id="76" idx="2"/>
            </p:cNvCxnSpPr>
            <p:nvPr/>
          </p:nvCxnSpPr>
          <p:spPr>
            <a:xfrm flipH="1">
              <a:off x="1542047" y="3844178"/>
              <a:ext cx="7280963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2456178" y="3799393"/>
              <a:ext cx="102268" cy="1022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Roboto Black" panose="02000000000000000000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4079180" y="3799393"/>
              <a:ext cx="102268" cy="1022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Roboto Black" panose="02000000000000000000" charset="0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702182" y="3799393"/>
              <a:ext cx="102268" cy="1022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Roboto Black" panose="02000000000000000000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7325185" y="3799393"/>
              <a:ext cx="102268" cy="1022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Roboto Black" panose="02000000000000000000" charset="0"/>
              </a:endParaRPr>
            </a:p>
          </p:txBody>
        </p:sp>
        <p:sp>
          <p:nvSpPr>
            <p:cNvPr id="82" name="泪滴形 81"/>
            <p:cNvSpPr/>
            <p:nvPr/>
          </p:nvSpPr>
          <p:spPr>
            <a:xfrm rot="8079264">
              <a:off x="2266612" y="2855508"/>
              <a:ext cx="481401" cy="481401"/>
            </a:xfrm>
            <a:prstGeom prst="teardrop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Roboto Black" panose="02000000000000000000" charset="0"/>
              </a:endParaRPr>
            </a:p>
          </p:txBody>
        </p:sp>
        <p:sp>
          <p:nvSpPr>
            <p:cNvPr id="83" name="泪滴形 82"/>
            <p:cNvSpPr/>
            <p:nvPr/>
          </p:nvSpPr>
          <p:spPr>
            <a:xfrm rot="18879264">
              <a:off x="3889613" y="4246359"/>
              <a:ext cx="481401" cy="481401"/>
            </a:xfrm>
            <a:prstGeom prst="teardrop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Roboto Black" panose="02000000000000000000" charset="0"/>
              </a:endParaRPr>
            </a:p>
          </p:txBody>
        </p:sp>
        <p:sp>
          <p:nvSpPr>
            <p:cNvPr id="84" name="泪滴形 83"/>
            <p:cNvSpPr/>
            <p:nvPr/>
          </p:nvSpPr>
          <p:spPr>
            <a:xfrm rot="8079264">
              <a:off x="5512615" y="2855508"/>
              <a:ext cx="481401" cy="481401"/>
            </a:xfrm>
            <a:prstGeom prst="teardrop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Roboto Black" panose="02000000000000000000" charset="0"/>
              </a:endParaRPr>
            </a:p>
          </p:txBody>
        </p:sp>
        <p:sp>
          <p:nvSpPr>
            <p:cNvPr id="85" name="泪滴形 84"/>
            <p:cNvSpPr/>
            <p:nvPr/>
          </p:nvSpPr>
          <p:spPr>
            <a:xfrm rot="18879264">
              <a:off x="7135618" y="4142085"/>
              <a:ext cx="481401" cy="481401"/>
            </a:xfrm>
            <a:prstGeom prst="teardrop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Roboto Black" panose="02000000000000000000" charset="0"/>
              </a:endParaRPr>
            </a:p>
          </p:txBody>
        </p:sp>
        <p:sp>
          <p:nvSpPr>
            <p:cNvPr id="86" name="TextBox 15"/>
            <p:cNvSpPr txBox="1"/>
            <p:nvPr/>
          </p:nvSpPr>
          <p:spPr>
            <a:xfrm>
              <a:off x="4675218" y="4539740"/>
              <a:ext cx="2156193" cy="82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Manrope SemiBold" charset="0"/>
                </a:rPr>
                <a:t>Making presentations powerful tools for convincing and teaching.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anrope SemiBold" charset="0"/>
              </a:endParaRPr>
            </a:p>
          </p:txBody>
        </p:sp>
        <p:sp>
          <p:nvSpPr>
            <p:cNvPr id="87" name="TextBox 16"/>
            <p:cNvSpPr txBox="1"/>
            <p:nvPr/>
          </p:nvSpPr>
          <p:spPr>
            <a:xfrm>
              <a:off x="4898303" y="4006915"/>
              <a:ext cx="1710023" cy="49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Title here</a:t>
              </a:r>
              <a:endParaRPr lang="zh-CN" altLang="en-US" sz="2000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88" name="TextBox 15"/>
            <p:cNvSpPr txBox="1"/>
            <p:nvPr/>
          </p:nvSpPr>
          <p:spPr>
            <a:xfrm>
              <a:off x="1419593" y="4539740"/>
              <a:ext cx="2156193" cy="82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Manrope SemiBold" charset="0"/>
                </a:rPr>
                <a:t>Making presentations powerful tools for convincing and teaching.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anrope SemiBold" charset="0"/>
              </a:endParaRPr>
            </a:p>
          </p:txBody>
        </p:sp>
        <p:sp>
          <p:nvSpPr>
            <p:cNvPr id="89" name="TextBox 16"/>
            <p:cNvSpPr txBox="1"/>
            <p:nvPr/>
          </p:nvSpPr>
          <p:spPr>
            <a:xfrm>
              <a:off x="1642678" y="4006915"/>
              <a:ext cx="1710023" cy="49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Title here</a:t>
              </a:r>
              <a:endParaRPr lang="zh-CN" altLang="en-US" sz="2000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90" name="TextBox 15"/>
            <p:cNvSpPr txBox="1"/>
            <p:nvPr/>
          </p:nvSpPr>
          <p:spPr>
            <a:xfrm>
              <a:off x="3064222" y="2758633"/>
              <a:ext cx="2156193" cy="82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Manrope SemiBold" charset="0"/>
                </a:rPr>
                <a:t>Making presentations powerful tools for convincing and teaching.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anrope SemiBold" charset="0"/>
              </a:endParaRPr>
            </a:p>
          </p:txBody>
        </p:sp>
        <p:sp>
          <p:nvSpPr>
            <p:cNvPr id="91" name="TextBox 16"/>
            <p:cNvSpPr txBox="1"/>
            <p:nvPr/>
          </p:nvSpPr>
          <p:spPr>
            <a:xfrm>
              <a:off x="3287307" y="2225808"/>
              <a:ext cx="1710023" cy="49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Title here</a:t>
              </a:r>
              <a:endParaRPr lang="zh-CN" altLang="en-US" sz="2000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92" name="TextBox 15"/>
            <p:cNvSpPr txBox="1"/>
            <p:nvPr/>
          </p:nvSpPr>
          <p:spPr>
            <a:xfrm>
              <a:off x="6286817" y="2758633"/>
              <a:ext cx="2156193" cy="82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Manrope SemiBold" charset="0"/>
                </a:rPr>
                <a:t>Making presentations powerful tools for convincing and teaching.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anrope SemiBold" charset="0"/>
              </a:endParaRPr>
            </a:p>
          </p:txBody>
        </p:sp>
        <p:sp>
          <p:nvSpPr>
            <p:cNvPr id="93" name="TextBox 16"/>
            <p:cNvSpPr txBox="1"/>
            <p:nvPr/>
          </p:nvSpPr>
          <p:spPr>
            <a:xfrm>
              <a:off x="6509902" y="2225808"/>
              <a:ext cx="1710023" cy="49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Title here</a:t>
              </a:r>
              <a:endParaRPr lang="zh-CN" altLang="en-US" sz="2000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915772" y="3305568"/>
              <a:ext cx="17395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ea"/>
                  <a:ea typeface="+mj-ea"/>
                  <a:cs typeface="Manrope SemiBold" charset="0"/>
                </a:rPr>
                <a:t>Title here</a:t>
              </a:r>
              <a:endParaRPr lang="zh-CN" altLang="en-US" sz="3200" dirty="0">
                <a:solidFill>
                  <a:schemeClr val="bg1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83914" y="2896153"/>
              <a:ext cx="646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Roboto Black" panose="02000000000000000000" charset="0"/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806916" y="4287005"/>
              <a:ext cx="646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Roboto Black" panose="02000000000000000000" charset="0"/>
                </a:rPr>
                <a:t>02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429917" y="2896153"/>
              <a:ext cx="646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Roboto Black" panose="02000000000000000000" charset="0"/>
                </a:rPr>
                <a:t>03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7052921" y="4182731"/>
              <a:ext cx="646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Roboto Black" panose="02000000000000000000" charset="0"/>
                </a:rPr>
                <a:t>04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oboto Black" panose="02000000000000000000" charset="0"/>
              </a:endParaRPr>
            </a:p>
          </p:txBody>
        </p:sp>
      </p:grpSp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9869" y="1999119"/>
            <a:ext cx="1866596" cy="4130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98628" y="327822"/>
            <a:ext cx="6178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4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8628" y="837483"/>
            <a:ext cx="6293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14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643895" y="3193333"/>
            <a:ext cx="3960000" cy="10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906704" y="3367573"/>
            <a:ext cx="731520" cy="731520"/>
          </a:xfrm>
          <a:prstGeom prst="ellipse">
            <a:avLst/>
          </a:prstGeom>
          <a:solidFill>
            <a:schemeClr val="accent1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34" name="Oval 37"/>
          <p:cNvSpPr/>
          <p:nvPr/>
        </p:nvSpPr>
        <p:spPr>
          <a:xfrm>
            <a:off x="2068581" y="3560067"/>
            <a:ext cx="407765" cy="346532"/>
          </a:xfrm>
          <a:custGeom>
            <a:avLst/>
            <a:gdLst>
              <a:gd name="T0" fmla="*/ 2906 w 15149"/>
              <a:gd name="T1" fmla="*/ 5509 h 12873"/>
              <a:gd name="T2" fmla="*/ 11555 w 15149"/>
              <a:gd name="T3" fmla="*/ 5509 h 12873"/>
              <a:gd name="T4" fmla="*/ 11706 w 15149"/>
              <a:gd name="T5" fmla="*/ 5356 h 12873"/>
              <a:gd name="T6" fmla="*/ 11706 w 15149"/>
              <a:gd name="T7" fmla="*/ 4973 h 12873"/>
              <a:gd name="T8" fmla="*/ 11555 w 15149"/>
              <a:gd name="T9" fmla="*/ 4820 h 12873"/>
              <a:gd name="T10" fmla="*/ 2906 w 15149"/>
              <a:gd name="T11" fmla="*/ 4820 h 12873"/>
              <a:gd name="T12" fmla="*/ 2754 w 15149"/>
              <a:gd name="T13" fmla="*/ 4973 h 12873"/>
              <a:gd name="T14" fmla="*/ 2754 w 15149"/>
              <a:gd name="T15" fmla="*/ 5356 h 12873"/>
              <a:gd name="T16" fmla="*/ 2906 w 15149"/>
              <a:gd name="T17" fmla="*/ 5509 h 12873"/>
              <a:gd name="T18" fmla="*/ 2906 w 15149"/>
              <a:gd name="T19" fmla="*/ 3443 h 12873"/>
              <a:gd name="T20" fmla="*/ 11555 w 15149"/>
              <a:gd name="T21" fmla="*/ 3443 h 12873"/>
              <a:gd name="T22" fmla="*/ 11706 w 15149"/>
              <a:gd name="T23" fmla="*/ 3290 h 12873"/>
              <a:gd name="T24" fmla="*/ 11706 w 15149"/>
              <a:gd name="T25" fmla="*/ 2907 h 12873"/>
              <a:gd name="T26" fmla="*/ 11555 w 15149"/>
              <a:gd name="T27" fmla="*/ 2754 h 12873"/>
              <a:gd name="T28" fmla="*/ 2906 w 15149"/>
              <a:gd name="T29" fmla="*/ 2754 h 12873"/>
              <a:gd name="T30" fmla="*/ 2754 w 15149"/>
              <a:gd name="T31" fmla="*/ 2907 h 12873"/>
              <a:gd name="T32" fmla="*/ 2754 w 15149"/>
              <a:gd name="T33" fmla="*/ 3290 h 12873"/>
              <a:gd name="T34" fmla="*/ 2906 w 15149"/>
              <a:gd name="T35" fmla="*/ 3443 h 12873"/>
              <a:gd name="T36" fmla="*/ 2898 w 15149"/>
              <a:gd name="T37" fmla="*/ 7575 h 12873"/>
              <a:gd name="T38" fmla="*/ 8808 w 15149"/>
              <a:gd name="T39" fmla="*/ 7575 h 12873"/>
              <a:gd name="T40" fmla="*/ 8952 w 15149"/>
              <a:gd name="T41" fmla="*/ 7422 h 12873"/>
              <a:gd name="T42" fmla="*/ 8952 w 15149"/>
              <a:gd name="T43" fmla="*/ 7039 h 12873"/>
              <a:gd name="T44" fmla="*/ 8808 w 15149"/>
              <a:gd name="T45" fmla="*/ 6886 h 12873"/>
              <a:gd name="T46" fmla="*/ 2898 w 15149"/>
              <a:gd name="T47" fmla="*/ 6886 h 12873"/>
              <a:gd name="T48" fmla="*/ 2754 w 15149"/>
              <a:gd name="T49" fmla="*/ 7039 h 12873"/>
              <a:gd name="T50" fmla="*/ 2754 w 15149"/>
              <a:gd name="T51" fmla="*/ 7422 h 12873"/>
              <a:gd name="T52" fmla="*/ 2898 w 15149"/>
              <a:gd name="T53" fmla="*/ 7575 h 12873"/>
              <a:gd name="T54" fmla="*/ 2066 w 15149"/>
              <a:gd name="T55" fmla="*/ 10329 h 12873"/>
              <a:gd name="T56" fmla="*/ 4006 w 15149"/>
              <a:gd name="T57" fmla="*/ 12584 h 12873"/>
              <a:gd name="T58" fmla="*/ 4913 w 15149"/>
              <a:gd name="T59" fmla="*/ 12584 h 12873"/>
              <a:gd name="T60" fmla="*/ 6886 w 15149"/>
              <a:gd name="T61" fmla="*/ 10329 h 12873"/>
              <a:gd name="T62" fmla="*/ 14459 w 15149"/>
              <a:gd name="T63" fmla="*/ 10329 h 12873"/>
              <a:gd name="T64" fmla="*/ 15149 w 15149"/>
              <a:gd name="T65" fmla="*/ 9636 h 12873"/>
              <a:gd name="T66" fmla="*/ 15149 w 15149"/>
              <a:gd name="T67" fmla="*/ 694 h 12873"/>
              <a:gd name="T68" fmla="*/ 14459 w 15149"/>
              <a:gd name="T69" fmla="*/ 0 h 12873"/>
              <a:gd name="T70" fmla="*/ 690 w 15149"/>
              <a:gd name="T71" fmla="*/ 0 h 12873"/>
              <a:gd name="T72" fmla="*/ 0 w 15149"/>
              <a:gd name="T73" fmla="*/ 694 h 12873"/>
              <a:gd name="T74" fmla="*/ 0 w 15149"/>
              <a:gd name="T75" fmla="*/ 9636 h 12873"/>
              <a:gd name="T76" fmla="*/ 688 w 15149"/>
              <a:gd name="T77" fmla="*/ 10329 h 12873"/>
              <a:gd name="T78" fmla="*/ 2066 w 15149"/>
              <a:gd name="T79" fmla="*/ 10329 h 12873"/>
              <a:gd name="T80" fmla="*/ 689 w 15149"/>
              <a:gd name="T81" fmla="*/ 689 h 12873"/>
              <a:gd name="T82" fmla="*/ 14461 w 15149"/>
              <a:gd name="T83" fmla="*/ 689 h 12873"/>
              <a:gd name="T84" fmla="*/ 14461 w 15149"/>
              <a:gd name="T85" fmla="*/ 9641 h 12873"/>
              <a:gd name="T86" fmla="*/ 6687 w 15149"/>
              <a:gd name="T87" fmla="*/ 9641 h 12873"/>
              <a:gd name="T88" fmla="*/ 4457 w 15149"/>
              <a:gd name="T89" fmla="*/ 12093 h 12873"/>
              <a:gd name="T90" fmla="*/ 2421 w 15149"/>
              <a:gd name="T91" fmla="*/ 9641 h 12873"/>
              <a:gd name="T92" fmla="*/ 689 w 15149"/>
              <a:gd name="T93" fmla="*/ 9641 h 12873"/>
              <a:gd name="T94" fmla="*/ 689 w 15149"/>
              <a:gd name="T95" fmla="*/ 689 h 12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149" h="12873">
                <a:moveTo>
                  <a:pt x="2906" y="5509"/>
                </a:moveTo>
                <a:lnTo>
                  <a:pt x="11555" y="5509"/>
                </a:lnTo>
                <a:cubicBezTo>
                  <a:pt x="11638" y="5509"/>
                  <a:pt x="11706" y="5440"/>
                  <a:pt x="11706" y="5356"/>
                </a:cubicBezTo>
                <a:lnTo>
                  <a:pt x="11706" y="4973"/>
                </a:lnTo>
                <a:cubicBezTo>
                  <a:pt x="11706" y="4888"/>
                  <a:pt x="11640" y="4820"/>
                  <a:pt x="11555" y="4820"/>
                </a:cubicBezTo>
                <a:lnTo>
                  <a:pt x="2906" y="4820"/>
                </a:lnTo>
                <a:cubicBezTo>
                  <a:pt x="2823" y="4820"/>
                  <a:pt x="2754" y="4889"/>
                  <a:pt x="2754" y="4973"/>
                </a:cubicBezTo>
                <a:lnTo>
                  <a:pt x="2754" y="5356"/>
                </a:lnTo>
                <a:cubicBezTo>
                  <a:pt x="2754" y="5441"/>
                  <a:pt x="2821" y="5509"/>
                  <a:pt x="2906" y="5509"/>
                </a:cubicBezTo>
                <a:close/>
                <a:moveTo>
                  <a:pt x="2906" y="3443"/>
                </a:moveTo>
                <a:lnTo>
                  <a:pt x="11555" y="3443"/>
                </a:lnTo>
                <a:cubicBezTo>
                  <a:pt x="11638" y="3443"/>
                  <a:pt x="11706" y="3374"/>
                  <a:pt x="11706" y="3290"/>
                </a:cubicBezTo>
                <a:lnTo>
                  <a:pt x="11706" y="2907"/>
                </a:lnTo>
                <a:cubicBezTo>
                  <a:pt x="11706" y="2823"/>
                  <a:pt x="11640" y="2754"/>
                  <a:pt x="11555" y="2754"/>
                </a:cubicBezTo>
                <a:lnTo>
                  <a:pt x="2906" y="2754"/>
                </a:lnTo>
                <a:cubicBezTo>
                  <a:pt x="2823" y="2754"/>
                  <a:pt x="2754" y="2823"/>
                  <a:pt x="2754" y="2907"/>
                </a:cubicBezTo>
                <a:lnTo>
                  <a:pt x="2754" y="3290"/>
                </a:lnTo>
                <a:cubicBezTo>
                  <a:pt x="2754" y="3375"/>
                  <a:pt x="2821" y="3443"/>
                  <a:pt x="2906" y="3443"/>
                </a:cubicBezTo>
                <a:close/>
                <a:moveTo>
                  <a:pt x="2898" y="7575"/>
                </a:moveTo>
                <a:lnTo>
                  <a:pt x="8808" y="7575"/>
                </a:lnTo>
                <a:cubicBezTo>
                  <a:pt x="8887" y="7575"/>
                  <a:pt x="8952" y="7506"/>
                  <a:pt x="8952" y="7422"/>
                </a:cubicBezTo>
                <a:lnTo>
                  <a:pt x="8952" y="7039"/>
                </a:lnTo>
                <a:cubicBezTo>
                  <a:pt x="8952" y="6954"/>
                  <a:pt x="8887" y="6886"/>
                  <a:pt x="8808" y="6886"/>
                </a:cubicBezTo>
                <a:lnTo>
                  <a:pt x="2898" y="6886"/>
                </a:lnTo>
                <a:cubicBezTo>
                  <a:pt x="2819" y="6886"/>
                  <a:pt x="2754" y="6955"/>
                  <a:pt x="2754" y="7039"/>
                </a:cubicBezTo>
                <a:lnTo>
                  <a:pt x="2754" y="7422"/>
                </a:lnTo>
                <a:cubicBezTo>
                  <a:pt x="2754" y="7507"/>
                  <a:pt x="2820" y="7575"/>
                  <a:pt x="2898" y="7575"/>
                </a:cubicBezTo>
                <a:close/>
                <a:moveTo>
                  <a:pt x="2066" y="10329"/>
                </a:moveTo>
                <a:lnTo>
                  <a:pt x="4006" y="12584"/>
                </a:lnTo>
                <a:cubicBezTo>
                  <a:pt x="4254" y="12873"/>
                  <a:pt x="4663" y="12870"/>
                  <a:pt x="4913" y="12584"/>
                </a:cubicBezTo>
                <a:lnTo>
                  <a:pt x="6886" y="10329"/>
                </a:lnTo>
                <a:lnTo>
                  <a:pt x="14459" y="10329"/>
                </a:lnTo>
                <a:cubicBezTo>
                  <a:pt x="14840" y="10329"/>
                  <a:pt x="15149" y="10020"/>
                  <a:pt x="15149" y="9636"/>
                </a:cubicBezTo>
                <a:lnTo>
                  <a:pt x="15149" y="694"/>
                </a:lnTo>
                <a:cubicBezTo>
                  <a:pt x="15149" y="311"/>
                  <a:pt x="14846" y="0"/>
                  <a:pt x="14459" y="0"/>
                </a:cubicBezTo>
                <a:lnTo>
                  <a:pt x="690" y="0"/>
                </a:lnTo>
                <a:cubicBezTo>
                  <a:pt x="309" y="0"/>
                  <a:pt x="0" y="309"/>
                  <a:pt x="0" y="694"/>
                </a:cubicBezTo>
                <a:lnTo>
                  <a:pt x="0" y="9636"/>
                </a:lnTo>
                <a:cubicBezTo>
                  <a:pt x="0" y="10019"/>
                  <a:pt x="305" y="10329"/>
                  <a:pt x="688" y="10329"/>
                </a:cubicBezTo>
                <a:lnTo>
                  <a:pt x="2066" y="10329"/>
                </a:lnTo>
                <a:close/>
                <a:moveTo>
                  <a:pt x="689" y="689"/>
                </a:moveTo>
                <a:lnTo>
                  <a:pt x="14461" y="689"/>
                </a:lnTo>
                <a:lnTo>
                  <a:pt x="14461" y="9641"/>
                </a:lnTo>
                <a:lnTo>
                  <a:pt x="6687" y="9641"/>
                </a:lnTo>
                <a:lnTo>
                  <a:pt x="4457" y="12093"/>
                </a:lnTo>
                <a:lnTo>
                  <a:pt x="2421" y="9641"/>
                </a:lnTo>
                <a:lnTo>
                  <a:pt x="689" y="9641"/>
                </a:lnTo>
                <a:lnTo>
                  <a:pt x="689" y="6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6588106" y="3193333"/>
            <a:ext cx="3960000" cy="1080000"/>
          </a:xfrm>
          <a:prstGeom prst="roundRect">
            <a:avLst>
              <a:gd name="adj" fmla="val 50000"/>
            </a:avLst>
          </a:prstGeom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0915" y="3367573"/>
            <a:ext cx="731520" cy="731520"/>
          </a:xfrm>
          <a:prstGeom prst="ellipse">
            <a:avLst/>
          </a:prstGeom>
          <a:solidFill>
            <a:schemeClr val="accent2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37" name="Oval 41"/>
          <p:cNvSpPr/>
          <p:nvPr/>
        </p:nvSpPr>
        <p:spPr>
          <a:xfrm>
            <a:off x="7045010" y="3529451"/>
            <a:ext cx="343331" cy="407765"/>
          </a:xfrm>
          <a:custGeom>
            <a:avLst/>
            <a:gdLst>
              <a:gd name="T0" fmla="*/ 2357 w 10778"/>
              <a:gd name="T1" fmla="*/ 3368 h 12800"/>
              <a:gd name="T2" fmla="*/ 2357 w 10778"/>
              <a:gd name="T3" fmla="*/ 2021 h 12800"/>
              <a:gd name="T4" fmla="*/ 4378 w 10778"/>
              <a:gd name="T5" fmla="*/ 0 h 12800"/>
              <a:gd name="T6" fmla="*/ 6400 w 10778"/>
              <a:gd name="T7" fmla="*/ 0 h 12800"/>
              <a:gd name="T8" fmla="*/ 8421 w 10778"/>
              <a:gd name="T9" fmla="*/ 2021 h 12800"/>
              <a:gd name="T10" fmla="*/ 8421 w 10778"/>
              <a:gd name="T11" fmla="*/ 3368 h 12800"/>
              <a:gd name="T12" fmla="*/ 9431 w 10778"/>
              <a:gd name="T13" fmla="*/ 3368 h 12800"/>
              <a:gd name="T14" fmla="*/ 10778 w 10778"/>
              <a:gd name="T15" fmla="*/ 4716 h 12800"/>
              <a:gd name="T16" fmla="*/ 10778 w 10778"/>
              <a:gd name="T17" fmla="*/ 11453 h 12800"/>
              <a:gd name="T18" fmla="*/ 9431 w 10778"/>
              <a:gd name="T19" fmla="*/ 12800 h 12800"/>
              <a:gd name="T20" fmla="*/ 1347 w 10778"/>
              <a:gd name="T21" fmla="*/ 12800 h 12800"/>
              <a:gd name="T22" fmla="*/ 0 w 10778"/>
              <a:gd name="T23" fmla="*/ 11453 h 12800"/>
              <a:gd name="T24" fmla="*/ 0 w 10778"/>
              <a:gd name="T25" fmla="*/ 4716 h 12800"/>
              <a:gd name="T26" fmla="*/ 1347 w 10778"/>
              <a:gd name="T27" fmla="*/ 3368 h 12800"/>
              <a:gd name="T28" fmla="*/ 2357 w 10778"/>
              <a:gd name="T29" fmla="*/ 3368 h 12800"/>
              <a:gd name="T30" fmla="*/ 1347 w 10778"/>
              <a:gd name="T31" fmla="*/ 4042 h 12800"/>
              <a:gd name="T32" fmla="*/ 673 w 10778"/>
              <a:gd name="T33" fmla="*/ 4716 h 12800"/>
              <a:gd name="T34" fmla="*/ 673 w 10778"/>
              <a:gd name="T35" fmla="*/ 11453 h 12800"/>
              <a:gd name="T36" fmla="*/ 1347 w 10778"/>
              <a:gd name="T37" fmla="*/ 12126 h 12800"/>
              <a:gd name="T38" fmla="*/ 9431 w 10778"/>
              <a:gd name="T39" fmla="*/ 12126 h 12800"/>
              <a:gd name="T40" fmla="*/ 10105 w 10778"/>
              <a:gd name="T41" fmla="*/ 11453 h 12800"/>
              <a:gd name="T42" fmla="*/ 10105 w 10778"/>
              <a:gd name="T43" fmla="*/ 4716 h 12800"/>
              <a:gd name="T44" fmla="*/ 9431 w 10778"/>
              <a:gd name="T45" fmla="*/ 4042 h 12800"/>
              <a:gd name="T46" fmla="*/ 1347 w 10778"/>
              <a:gd name="T47" fmla="*/ 4042 h 12800"/>
              <a:gd name="T48" fmla="*/ 7747 w 10778"/>
              <a:gd name="T49" fmla="*/ 3368 h 12800"/>
              <a:gd name="T50" fmla="*/ 7747 w 10778"/>
              <a:gd name="T51" fmla="*/ 2021 h 12800"/>
              <a:gd name="T52" fmla="*/ 6400 w 10778"/>
              <a:gd name="T53" fmla="*/ 674 h 12800"/>
              <a:gd name="T54" fmla="*/ 4378 w 10778"/>
              <a:gd name="T55" fmla="*/ 674 h 12800"/>
              <a:gd name="T56" fmla="*/ 3031 w 10778"/>
              <a:gd name="T57" fmla="*/ 2021 h 12800"/>
              <a:gd name="T58" fmla="*/ 3031 w 10778"/>
              <a:gd name="T59" fmla="*/ 3368 h 12800"/>
              <a:gd name="T60" fmla="*/ 7747 w 10778"/>
              <a:gd name="T61" fmla="*/ 3368 h 12800"/>
              <a:gd name="T62" fmla="*/ 4378 w 10778"/>
              <a:gd name="T63" fmla="*/ 5726 h 12800"/>
              <a:gd name="T64" fmla="*/ 6400 w 10778"/>
              <a:gd name="T65" fmla="*/ 5726 h 12800"/>
              <a:gd name="T66" fmla="*/ 6736 w 10778"/>
              <a:gd name="T67" fmla="*/ 6063 h 12800"/>
              <a:gd name="T68" fmla="*/ 6400 w 10778"/>
              <a:gd name="T69" fmla="*/ 6400 h 12800"/>
              <a:gd name="T70" fmla="*/ 4378 w 10778"/>
              <a:gd name="T71" fmla="*/ 6400 h 12800"/>
              <a:gd name="T72" fmla="*/ 4042 w 10778"/>
              <a:gd name="T73" fmla="*/ 6063 h 12800"/>
              <a:gd name="T74" fmla="*/ 4378 w 10778"/>
              <a:gd name="T75" fmla="*/ 5726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78" h="12800">
                <a:moveTo>
                  <a:pt x="2357" y="3368"/>
                </a:moveTo>
                <a:lnTo>
                  <a:pt x="2357" y="2021"/>
                </a:lnTo>
                <a:cubicBezTo>
                  <a:pt x="2357" y="905"/>
                  <a:pt x="3262" y="0"/>
                  <a:pt x="4378" y="0"/>
                </a:cubicBezTo>
                <a:lnTo>
                  <a:pt x="6400" y="0"/>
                </a:lnTo>
                <a:cubicBezTo>
                  <a:pt x="7516" y="0"/>
                  <a:pt x="8421" y="905"/>
                  <a:pt x="8421" y="2021"/>
                </a:cubicBezTo>
                <a:lnTo>
                  <a:pt x="8421" y="3368"/>
                </a:lnTo>
                <a:lnTo>
                  <a:pt x="9431" y="3368"/>
                </a:lnTo>
                <a:cubicBezTo>
                  <a:pt x="10175" y="3368"/>
                  <a:pt x="10778" y="3972"/>
                  <a:pt x="10778" y="4716"/>
                </a:cubicBezTo>
                <a:lnTo>
                  <a:pt x="10778" y="11453"/>
                </a:lnTo>
                <a:cubicBezTo>
                  <a:pt x="10778" y="12197"/>
                  <a:pt x="10175" y="12800"/>
                  <a:pt x="9431" y="12800"/>
                </a:cubicBezTo>
                <a:lnTo>
                  <a:pt x="1347" y="12800"/>
                </a:lnTo>
                <a:cubicBezTo>
                  <a:pt x="603" y="12800"/>
                  <a:pt x="0" y="12197"/>
                  <a:pt x="0" y="11453"/>
                </a:cubicBezTo>
                <a:lnTo>
                  <a:pt x="0" y="4716"/>
                </a:lnTo>
                <a:cubicBezTo>
                  <a:pt x="0" y="3972"/>
                  <a:pt x="603" y="3368"/>
                  <a:pt x="1347" y="3368"/>
                </a:cubicBezTo>
                <a:lnTo>
                  <a:pt x="2357" y="3368"/>
                </a:lnTo>
                <a:close/>
                <a:moveTo>
                  <a:pt x="1347" y="4042"/>
                </a:moveTo>
                <a:cubicBezTo>
                  <a:pt x="975" y="4042"/>
                  <a:pt x="673" y="4344"/>
                  <a:pt x="673" y="4716"/>
                </a:cubicBezTo>
                <a:lnTo>
                  <a:pt x="673" y="11453"/>
                </a:lnTo>
                <a:cubicBezTo>
                  <a:pt x="673" y="11825"/>
                  <a:pt x="975" y="12126"/>
                  <a:pt x="1347" y="12126"/>
                </a:cubicBezTo>
                <a:lnTo>
                  <a:pt x="9431" y="12126"/>
                </a:lnTo>
                <a:cubicBezTo>
                  <a:pt x="9803" y="12126"/>
                  <a:pt x="10105" y="11825"/>
                  <a:pt x="10105" y="11453"/>
                </a:cubicBezTo>
                <a:lnTo>
                  <a:pt x="10105" y="4716"/>
                </a:lnTo>
                <a:cubicBezTo>
                  <a:pt x="10105" y="4344"/>
                  <a:pt x="9803" y="4042"/>
                  <a:pt x="9431" y="4042"/>
                </a:cubicBezTo>
                <a:lnTo>
                  <a:pt x="1347" y="4042"/>
                </a:lnTo>
                <a:close/>
                <a:moveTo>
                  <a:pt x="7747" y="3368"/>
                </a:moveTo>
                <a:lnTo>
                  <a:pt x="7747" y="2021"/>
                </a:lnTo>
                <a:cubicBezTo>
                  <a:pt x="7747" y="1277"/>
                  <a:pt x="7144" y="674"/>
                  <a:pt x="6400" y="674"/>
                </a:cubicBezTo>
                <a:lnTo>
                  <a:pt x="4378" y="674"/>
                </a:lnTo>
                <a:cubicBezTo>
                  <a:pt x="3634" y="674"/>
                  <a:pt x="3031" y="1277"/>
                  <a:pt x="3031" y="2021"/>
                </a:cubicBezTo>
                <a:lnTo>
                  <a:pt x="3031" y="3368"/>
                </a:lnTo>
                <a:lnTo>
                  <a:pt x="7747" y="3368"/>
                </a:lnTo>
                <a:close/>
                <a:moveTo>
                  <a:pt x="4378" y="5726"/>
                </a:moveTo>
                <a:lnTo>
                  <a:pt x="6400" y="5726"/>
                </a:lnTo>
                <a:cubicBezTo>
                  <a:pt x="6586" y="5726"/>
                  <a:pt x="6736" y="5877"/>
                  <a:pt x="6736" y="6063"/>
                </a:cubicBezTo>
                <a:cubicBezTo>
                  <a:pt x="6736" y="6249"/>
                  <a:pt x="6586" y="6400"/>
                  <a:pt x="6400" y="6400"/>
                </a:cubicBezTo>
                <a:lnTo>
                  <a:pt x="4378" y="6400"/>
                </a:lnTo>
                <a:cubicBezTo>
                  <a:pt x="4192" y="6400"/>
                  <a:pt x="4042" y="6249"/>
                  <a:pt x="4042" y="6063"/>
                </a:cubicBezTo>
                <a:cubicBezTo>
                  <a:pt x="4042" y="5877"/>
                  <a:pt x="4192" y="5726"/>
                  <a:pt x="4378" y="57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1643895" y="4855145"/>
            <a:ext cx="3960000" cy="1080000"/>
          </a:xfrm>
          <a:prstGeom prst="roundRect">
            <a:avLst>
              <a:gd name="adj" fmla="val 50000"/>
            </a:avLst>
          </a:prstGeom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906704" y="5029385"/>
            <a:ext cx="731520" cy="731520"/>
          </a:xfrm>
          <a:prstGeom prst="ellipse">
            <a:avLst/>
          </a:prstGeom>
          <a:solidFill>
            <a:schemeClr val="accent2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6588106" y="4855145"/>
            <a:ext cx="3960000" cy="10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41" name="Oval 45"/>
          <p:cNvSpPr/>
          <p:nvPr/>
        </p:nvSpPr>
        <p:spPr>
          <a:xfrm>
            <a:off x="2068581" y="5221879"/>
            <a:ext cx="407765" cy="346532"/>
          </a:xfrm>
          <a:custGeom>
            <a:avLst/>
            <a:gdLst>
              <a:gd name="T0" fmla="*/ 2906 w 15149"/>
              <a:gd name="T1" fmla="*/ 5509 h 12873"/>
              <a:gd name="T2" fmla="*/ 11555 w 15149"/>
              <a:gd name="T3" fmla="*/ 5509 h 12873"/>
              <a:gd name="T4" fmla="*/ 11706 w 15149"/>
              <a:gd name="T5" fmla="*/ 5356 h 12873"/>
              <a:gd name="T6" fmla="*/ 11706 w 15149"/>
              <a:gd name="T7" fmla="*/ 4973 h 12873"/>
              <a:gd name="T8" fmla="*/ 11555 w 15149"/>
              <a:gd name="T9" fmla="*/ 4820 h 12873"/>
              <a:gd name="T10" fmla="*/ 2906 w 15149"/>
              <a:gd name="T11" fmla="*/ 4820 h 12873"/>
              <a:gd name="T12" fmla="*/ 2754 w 15149"/>
              <a:gd name="T13" fmla="*/ 4973 h 12873"/>
              <a:gd name="T14" fmla="*/ 2754 w 15149"/>
              <a:gd name="T15" fmla="*/ 5356 h 12873"/>
              <a:gd name="T16" fmla="*/ 2906 w 15149"/>
              <a:gd name="T17" fmla="*/ 5509 h 12873"/>
              <a:gd name="T18" fmla="*/ 2906 w 15149"/>
              <a:gd name="T19" fmla="*/ 3443 h 12873"/>
              <a:gd name="T20" fmla="*/ 11555 w 15149"/>
              <a:gd name="T21" fmla="*/ 3443 h 12873"/>
              <a:gd name="T22" fmla="*/ 11706 w 15149"/>
              <a:gd name="T23" fmla="*/ 3290 h 12873"/>
              <a:gd name="T24" fmla="*/ 11706 w 15149"/>
              <a:gd name="T25" fmla="*/ 2907 h 12873"/>
              <a:gd name="T26" fmla="*/ 11555 w 15149"/>
              <a:gd name="T27" fmla="*/ 2754 h 12873"/>
              <a:gd name="T28" fmla="*/ 2906 w 15149"/>
              <a:gd name="T29" fmla="*/ 2754 h 12873"/>
              <a:gd name="T30" fmla="*/ 2754 w 15149"/>
              <a:gd name="T31" fmla="*/ 2907 h 12873"/>
              <a:gd name="T32" fmla="*/ 2754 w 15149"/>
              <a:gd name="T33" fmla="*/ 3290 h 12873"/>
              <a:gd name="T34" fmla="*/ 2906 w 15149"/>
              <a:gd name="T35" fmla="*/ 3443 h 12873"/>
              <a:gd name="T36" fmla="*/ 2898 w 15149"/>
              <a:gd name="T37" fmla="*/ 7575 h 12873"/>
              <a:gd name="T38" fmla="*/ 8808 w 15149"/>
              <a:gd name="T39" fmla="*/ 7575 h 12873"/>
              <a:gd name="T40" fmla="*/ 8952 w 15149"/>
              <a:gd name="T41" fmla="*/ 7422 h 12873"/>
              <a:gd name="T42" fmla="*/ 8952 w 15149"/>
              <a:gd name="T43" fmla="*/ 7039 h 12873"/>
              <a:gd name="T44" fmla="*/ 8808 w 15149"/>
              <a:gd name="T45" fmla="*/ 6886 h 12873"/>
              <a:gd name="T46" fmla="*/ 2898 w 15149"/>
              <a:gd name="T47" fmla="*/ 6886 h 12873"/>
              <a:gd name="T48" fmla="*/ 2754 w 15149"/>
              <a:gd name="T49" fmla="*/ 7039 h 12873"/>
              <a:gd name="T50" fmla="*/ 2754 w 15149"/>
              <a:gd name="T51" fmla="*/ 7422 h 12873"/>
              <a:gd name="T52" fmla="*/ 2898 w 15149"/>
              <a:gd name="T53" fmla="*/ 7575 h 12873"/>
              <a:gd name="T54" fmla="*/ 2066 w 15149"/>
              <a:gd name="T55" fmla="*/ 10329 h 12873"/>
              <a:gd name="T56" fmla="*/ 4006 w 15149"/>
              <a:gd name="T57" fmla="*/ 12584 h 12873"/>
              <a:gd name="T58" fmla="*/ 4913 w 15149"/>
              <a:gd name="T59" fmla="*/ 12584 h 12873"/>
              <a:gd name="T60" fmla="*/ 6886 w 15149"/>
              <a:gd name="T61" fmla="*/ 10329 h 12873"/>
              <a:gd name="T62" fmla="*/ 14459 w 15149"/>
              <a:gd name="T63" fmla="*/ 10329 h 12873"/>
              <a:gd name="T64" fmla="*/ 15149 w 15149"/>
              <a:gd name="T65" fmla="*/ 9636 h 12873"/>
              <a:gd name="T66" fmla="*/ 15149 w 15149"/>
              <a:gd name="T67" fmla="*/ 694 h 12873"/>
              <a:gd name="T68" fmla="*/ 14459 w 15149"/>
              <a:gd name="T69" fmla="*/ 0 h 12873"/>
              <a:gd name="T70" fmla="*/ 690 w 15149"/>
              <a:gd name="T71" fmla="*/ 0 h 12873"/>
              <a:gd name="T72" fmla="*/ 0 w 15149"/>
              <a:gd name="T73" fmla="*/ 694 h 12873"/>
              <a:gd name="T74" fmla="*/ 0 w 15149"/>
              <a:gd name="T75" fmla="*/ 9636 h 12873"/>
              <a:gd name="T76" fmla="*/ 688 w 15149"/>
              <a:gd name="T77" fmla="*/ 10329 h 12873"/>
              <a:gd name="T78" fmla="*/ 2066 w 15149"/>
              <a:gd name="T79" fmla="*/ 10329 h 12873"/>
              <a:gd name="T80" fmla="*/ 689 w 15149"/>
              <a:gd name="T81" fmla="*/ 689 h 12873"/>
              <a:gd name="T82" fmla="*/ 14461 w 15149"/>
              <a:gd name="T83" fmla="*/ 689 h 12873"/>
              <a:gd name="T84" fmla="*/ 14461 w 15149"/>
              <a:gd name="T85" fmla="*/ 9641 h 12873"/>
              <a:gd name="T86" fmla="*/ 6687 w 15149"/>
              <a:gd name="T87" fmla="*/ 9641 h 12873"/>
              <a:gd name="T88" fmla="*/ 4457 w 15149"/>
              <a:gd name="T89" fmla="*/ 12093 h 12873"/>
              <a:gd name="T90" fmla="*/ 2421 w 15149"/>
              <a:gd name="T91" fmla="*/ 9641 h 12873"/>
              <a:gd name="T92" fmla="*/ 689 w 15149"/>
              <a:gd name="T93" fmla="*/ 9641 h 12873"/>
              <a:gd name="T94" fmla="*/ 689 w 15149"/>
              <a:gd name="T95" fmla="*/ 689 h 12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149" h="12873">
                <a:moveTo>
                  <a:pt x="2906" y="5509"/>
                </a:moveTo>
                <a:lnTo>
                  <a:pt x="11555" y="5509"/>
                </a:lnTo>
                <a:cubicBezTo>
                  <a:pt x="11638" y="5509"/>
                  <a:pt x="11706" y="5440"/>
                  <a:pt x="11706" y="5356"/>
                </a:cubicBezTo>
                <a:lnTo>
                  <a:pt x="11706" y="4973"/>
                </a:lnTo>
                <a:cubicBezTo>
                  <a:pt x="11706" y="4888"/>
                  <a:pt x="11640" y="4820"/>
                  <a:pt x="11555" y="4820"/>
                </a:cubicBezTo>
                <a:lnTo>
                  <a:pt x="2906" y="4820"/>
                </a:lnTo>
                <a:cubicBezTo>
                  <a:pt x="2823" y="4820"/>
                  <a:pt x="2754" y="4889"/>
                  <a:pt x="2754" y="4973"/>
                </a:cubicBezTo>
                <a:lnTo>
                  <a:pt x="2754" y="5356"/>
                </a:lnTo>
                <a:cubicBezTo>
                  <a:pt x="2754" y="5441"/>
                  <a:pt x="2821" y="5509"/>
                  <a:pt x="2906" y="5509"/>
                </a:cubicBezTo>
                <a:close/>
                <a:moveTo>
                  <a:pt x="2906" y="3443"/>
                </a:moveTo>
                <a:lnTo>
                  <a:pt x="11555" y="3443"/>
                </a:lnTo>
                <a:cubicBezTo>
                  <a:pt x="11638" y="3443"/>
                  <a:pt x="11706" y="3374"/>
                  <a:pt x="11706" y="3290"/>
                </a:cubicBezTo>
                <a:lnTo>
                  <a:pt x="11706" y="2907"/>
                </a:lnTo>
                <a:cubicBezTo>
                  <a:pt x="11706" y="2823"/>
                  <a:pt x="11640" y="2754"/>
                  <a:pt x="11555" y="2754"/>
                </a:cubicBezTo>
                <a:lnTo>
                  <a:pt x="2906" y="2754"/>
                </a:lnTo>
                <a:cubicBezTo>
                  <a:pt x="2823" y="2754"/>
                  <a:pt x="2754" y="2823"/>
                  <a:pt x="2754" y="2907"/>
                </a:cubicBezTo>
                <a:lnTo>
                  <a:pt x="2754" y="3290"/>
                </a:lnTo>
                <a:cubicBezTo>
                  <a:pt x="2754" y="3375"/>
                  <a:pt x="2821" y="3443"/>
                  <a:pt x="2906" y="3443"/>
                </a:cubicBezTo>
                <a:close/>
                <a:moveTo>
                  <a:pt x="2898" y="7575"/>
                </a:moveTo>
                <a:lnTo>
                  <a:pt x="8808" y="7575"/>
                </a:lnTo>
                <a:cubicBezTo>
                  <a:pt x="8887" y="7575"/>
                  <a:pt x="8952" y="7506"/>
                  <a:pt x="8952" y="7422"/>
                </a:cubicBezTo>
                <a:lnTo>
                  <a:pt x="8952" y="7039"/>
                </a:lnTo>
                <a:cubicBezTo>
                  <a:pt x="8952" y="6954"/>
                  <a:pt x="8887" y="6886"/>
                  <a:pt x="8808" y="6886"/>
                </a:cubicBezTo>
                <a:lnTo>
                  <a:pt x="2898" y="6886"/>
                </a:lnTo>
                <a:cubicBezTo>
                  <a:pt x="2819" y="6886"/>
                  <a:pt x="2754" y="6955"/>
                  <a:pt x="2754" y="7039"/>
                </a:cubicBezTo>
                <a:lnTo>
                  <a:pt x="2754" y="7422"/>
                </a:lnTo>
                <a:cubicBezTo>
                  <a:pt x="2754" y="7507"/>
                  <a:pt x="2820" y="7575"/>
                  <a:pt x="2898" y="7575"/>
                </a:cubicBezTo>
                <a:close/>
                <a:moveTo>
                  <a:pt x="2066" y="10329"/>
                </a:moveTo>
                <a:lnTo>
                  <a:pt x="4006" y="12584"/>
                </a:lnTo>
                <a:cubicBezTo>
                  <a:pt x="4254" y="12873"/>
                  <a:pt x="4663" y="12870"/>
                  <a:pt x="4913" y="12584"/>
                </a:cubicBezTo>
                <a:lnTo>
                  <a:pt x="6886" y="10329"/>
                </a:lnTo>
                <a:lnTo>
                  <a:pt x="14459" y="10329"/>
                </a:lnTo>
                <a:cubicBezTo>
                  <a:pt x="14840" y="10329"/>
                  <a:pt x="15149" y="10020"/>
                  <a:pt x="15149" y="9636"/>
                </a:cubicBezTo>
                <a:lnTo>
                  <a:pt x="15149" y="694"/>
                </a:lnTo>
                <a:cubicBezTo>
                  <a:pt x="15149" y="311"/>
                  <a:pt x="14846" y="0"/>
                  <a:pt x="14459" y="0"/>
                </a:cubicBezTo>
                <a:lnTo>
                  <a:pt x="690" y="0"/>
                </a:lnTo>
                <a:cubicBezTo>
                  <a:pt x="309" y="0"/>
                  <a:pt x="0" y="309"/>
                  <a:pt x="0" y="694"/>
                </a:cubicBezTo>
                <a:lnTo>
                  <a:pt x="0" y="9636"/>
                </a:lnTo>
                <a:cubicBezTo>
                  <a:pt x="0" y="10019"/>
                  <a:pt x="305" y="10329"/>
                  <a:pt x="688" y="10329"/>
                </a:cubicBezTo>
                <a:lnTo>
                  <a:pt x="2066" y="10329"/>
                </a:lnTo>
                <a:close/>
                <a:moveTo>
                  <a:pt x="689" y="689"/>
                </a:moveTo>
                <a:lnTo>
                  <a:pt x="14461" y="689"/>
                </a:lnTo>
                <a:lnTo>
                  <a:pt x="14461" y="9641"/>
                </a:lnTo>
                <a:lnTo>
                  <a:pt x="6687" y="9641"/>
                </a:lnTo>
                <a:lnTo>
                  <a:pt x="4457" y="12093"/>
                </a:lnTo>
                <a:lnTo>
                  <a:pt x="2421" y="9641"/>
                </a:lnTo>
                <a:lnTo>
                  <a:pt x="689" y="9641"/>
                </a:lnTo>
                <a:lnTo>
                  <a:pt x="689" y="6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850915" y="5029385"/>
            <a:ext cx="731520" cy="731520"/>
          </a:xfrm>
          <a:prstGeom prst="ellipse">
            <a:avLst/>
          </a:prstGeom>
          <a:solidFill>
            <a:schemeClr val="accent1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sp>
        <p:nvSpPr>
          <p:cNvPr id="43" name="Oval 49"/>
          <p:cNvSpPr/>
          <p:nvPr/>
        </p:nvSpPr>
        <p:spPr>
          <a:xfrm>
            <a:off x="7013683" y="5191263"/>
            <a:ext cx="405985" cy="407765"/>
          </a:xfrm>
          <a:custGeom>
            <a:avLst/>
            <a:gdLst>
              <a:gd name="connsiteX0" fmla="*/ 233638 w 577225"/>
              <a:gd name="connsiteY0" fmla="*/ 177684 h 579755"/>
              <a:gd name="connsiteX1" fmla="*/ 284815 w 577225"/>
              <a:gd name="connsiteY1" fmla="*/ 227810 h 579755"/>
              <a:gd name="connsiteX2" fmla="*/ 299857 w 577225"/>
              <a:gd name="connsiteY2" fmla="*/ 352768 h 579755"/>
              <a:gd name="connsiteX3" fmla="*/ 480267 w 577225"/>
              <a:gd name="connsiteY3" fmla="*/ 423424 h 579755"/>
              <a:gd name="connsiteX4" fmla="*/ 486319 w 577225"/>
              <a:gd name="connsiteY4" fmla="*/ 432578 h 579755"/>
              <a:gd name="connsiteX5" fmla="*/ 483649 w 577225"/>
              <a:gd name="connsiteY5" fmla="*/ 568735 h 579755"/>
              <a:gd name="connsiteX6" fmla="*/ 469587 w 577225"/>
              <a:gd name="connsiteY6" fmla="*/ 579755 h 579755"/>
              <a:gd name="connsiteX7" fmla="*/ 466027 w 577225"/>
              <a:gd name="connsiteY7" fmla="*/ 579222 h 579755"/>
              <a:gd name="connsiteX8" fmla="*/ 455524 w 577225"/>
              <a:gd name="connsiteY8" fmla="*/ 561714 h 579755"/>
              <a:gd name="connsiteX9" fmla="*/ 458906 w 577225"/>
              <a:gd name="connsiteY9" fmla="*/ 444043 h 579755"/>
              <a:gd name="connsiteX10" fmla="*/ 284459 w 577225"/>
              <a:gd name="connsiteY10" fmla="*/ 379431 h 579755"/>
              <a:gd name="connsiteX11" fmla="*/ 272355 w 577225"/>
              <a:gd name="connsiteY11" fmla="*/ 366899 h 579755"/>
              <a:gd name="connsiteX12" fmla="*/ 255711 w 577225"/>
              <a:gd name="connsiteY12" fmla="*/ 230476 h 579755"/>
              <a:gd name="connsiteX13" fmla="*/ 255622 w 577225"/>
              <a:gd name="connsiteY13" fmla="*/ 228699 h 579755"/>
              <a:gd name="connsiteX14" fmla="*/ 233549 w 577225"/>
              <a:gd name="connsiteY14" fmla="*/ 206658 h 579755"/>
              <a:gd name="connsiteX15" fmla="*/ 211476 w 577225"/>
              <a:gd name="connsiteY15" fmla="*/ 227988 h 579755"/>
              <a:gd name="connsiteX16" fmla="*/ 211476 w 577225"/>
              <a:gd name="connsiteY16" fmla="*/ 228521 h 579755"/>
              <a:gd name="connsiteX17" fmla="*/ 211476 w 577225"/>
              <a:gd name="connsiteY17" fmla="*/ 301576 h 579755"/>
              <a:gd name="connsiteX18" fmla="*/ 210052 w 577225"/>
              <a:gd name="connsiteY18" fmla="*/ 511588 h 579755"/>
              <a:gd name="connsiteX19" fmla="*/ 201864 w 577225"/>
              <a:gd name="connsiteY19" fmla="*/ 524475 h 579755"/>
              <a:gd name="connsiteX20" fmla="*/ 186644 w 577225"/>
              <a:gd name="connsiteY20" fmla="*/ 522964 h 579755"/>
              <a:gd name="connsiteX21" fmla="*/ 143477 w 577225"/>
              <a:gd name="connsiteY21" fmla="*/ 489636 h 579755"/>
              <a:gd name="connsiteX22" fmla="*/ 142765 w 577225"/>
              <a:gd name="connsiteY22" fmla="*/ 489103 h 579755"/>
              <a:gd name="connsiteX23" fmla="*/ 70494 w 577225"/>
              <a:gd name="connsiteY23" fmla="*/ 481370 h 579755"/>
              <a:gd name="connsiteX24" fmla="*/ 136891 w 577225"/>
              <a:gd name="connsiteY24" fmla="*/ 554604 h 579755"/>
              <a:gd name="connsiteX25" fmla="*/ 137514 w 577225"/>
              <a:gd name="connsiteY25" fmla="*/ 575134 h 579755"/>
              <a:gd name="connsiteX26" fmla="*/ 116954 w 577225"/>
              <a:gd name="connsiteY26" fmla="*/ 575667 h 579755"/>
              <a:gd name="connsiteX27" fmla="*/ 39165 w 577225"/>
              <a:gd name="connsiteY27" fmla="*/ 488125 h 579755"/>
              <a:gd name="connsiteX28" fmla="*/ 40233 w 577225"/>
              <a:gd name="connsiteY28" fmla="*/ 469994 h 579755"/>
              <a:gd name="connsiteX29" fmla="*/ 161634 w 577225"/>
              <a:gd name="connsiteY29" fmla="*/ 467062 h 579755"/>
              <a:gd name="connsiteX30" fmla="*/ 181304 w 577225"/>
              <a:gd name="connsiteY30" fmla="*/ 482170 h 579755"/>
              <a:gd name="connsiteX31" fmla="*/ 182461 w 577225"/>
              <a:gd name="connsiteY31" fmla="*/ 301576 h 579755"/>
              <a:gd name="connsiteX32" fmla="*/ 182461 w 577225"/>
              <a:gd name="connsiteY32" fmla="*/ 227632 h 579755"/>
              <a:gd name="connsiteX33" fmla="*/ 182639 w 577225"/>
              <a:gd name="connsiteY33" fmla="*/ 226121 h 579755"/>
              <a:gd name="connsiteX34" fmla="*/ 233638 w 577225"/>
              <a:gd name="connsiteY34" fmla="*/ 177684 h 579755"/>
              <a:gd name="connsiteX35" fmla="*/ 178956 w 577225"/>
              <a:gd name="connsiteY35" fmla="*/ 54796 h 579755"/>
              <a:gd name="connsiteX36" fmla="*/ 189220 w 577225"/>
              <a:gd name="connsiteY36" fmla="*/ 58931 h 579755"/>
              <a:gd name="connsiteX37" fmla="*/ 193490 w 577225"/>
              <a:gd name="connsiteY37" fmla="*/ 69247 h 579755"/>
              <a:gd name="connsiteX38" fmla="*/ 189220 w 577225"/>
              <a:gd name="connsiteY38" fmla="*/ 79563 h 579755"/>
              <a:gd name="connsiteX39" fmla="*/ 178900 w 577225"/>
              <a:gd name="connsiteY39" fmla="*/ 83832 h 579755"/>
              <a:gd name="connsiteX40" fmla="*/ 168758 w 577225"/>
              <a:gd name="connsiteY40" fmla="*/ 79563 h 579755"/>
              <a:gd name="connsiteX41" fmla="*/ 164488 w 577225"/>
              <a:gd name="connsiteY41" fmla="*/ 69247 h 579755"/>
              <a:gd name="connsiteX42" fmla="*/ 168758 w 577225"/>
              <a:gd name="connsiteY42" fmla="*/ 58931 h 579755"/>
              <a:gd name="connsiteX43" fmla="*/ 178956 w 577225"/>
              <a:gd name="connsiteY43" fmla="*/ 54796 h 579755"/>
              <a:gd name="connsiteX44" fmla="*/ 124117 w 577225"/>
              <a:gd name="connsiteY44" fmla="*/ 54796 h 579755"/>
              <a:gd name="connsiteX45" fmla="*/ 134388 w 577225"/>
              <a:gd name="connsiteY45" fmla="*/ 58931 h 579755"/>
              <a:gd name="connsiteX46" fmla="*/ 138661 w 577225"/>
              <a:gd name="connsiteY46" fmla="*/ 69247 h 579755"/>
              <a:gd name="connsiteX47" fmla="*/ 134388 w 577225"/>
              <a:gd name="connsiteY47" fmla="*/ 79563 h 579755"/>
              <a:gd name="connsiteX48" fmla="*/ 124061 w 577225"/>
              <a:gd name="connsiteY48" fmla="*/ 83832 h 579755"/>
              <a:gd name="connsiteX49" fmla="*/ 113913 w 577225"/>
              <a:gd name="connsiteY49" fmla="*/ 79563 h 579755"/>
              <a:gd name="connsiteX50" fmla="*/ 109729 w 577225"/>
              <a:gd name="connsiteY50" fmla="*/ 69247 h 579755"/>
              <a:gd name="connsiteX51" fmla="*/ 113913 w 577225"/>
              <a:gd name="connsiteY51" fmla="*/ 58931 h 579755"/>
              <a:gd name="connsiteX52" fmla="*/ 124117 w 577225"/>
              <a:gd name="connsiteY52" fmla="*/ 54796 h 579755"/>
              <a:gd name="connsiteX53" fmla="*/ 69370 w 577225"/>
              <a:gd name="connsiteY53" fmla="*/ 54796 h 579755"/>
              <a:gd name="connsiteX54" fmla="*/ 79705 w 577225"/>
              <a:gd name="connsiteY54" fmla="*/ 58931 h 579755"/>
              <a:gd name="connsiteX55" fmla="*/ 83973 w 577225"/>
              <a:gd name="connsiteY55" fmla="*/ 69247 h 579755"/>
              <a:gd name="connsiteX56" fmla="*/ 79705 w 577225"/>
              <a:gd name="connsiteY56" fmla="*/ 79563 h 579755"/>
              <a:gd name="connsiteX57" fmla="*/ 69392 w 577225"/>
              <a:gd name="connsiteY57" fmla="*/ 83832 h 579755"/>
              <a:gd name="connsiteX58" fmla="*/ 59168 w 577225"/>
              <a:gd name="connsiteY58" fmla="*/ 79563 h 579755"/>
              <a:gd name="connsiteX59" fmla="*/ 54900 w 577225"/>
              <a:gd name="connsiteY59" fmla="*/ 69247 h 579755"/>
              <a:gd name="connsiteX60" fmla="*/ 59168 w 577225"/>
              <a:gd name="connsiteY60" fmla="*/ 58931 h 579755"/>
              <a:gd name="connsiteX61" fmla="*/ 69370 w 577225"/>
              <a:gd name="connsiteY61" fmla="*/ 54796 h 579755"/>
              <a:gd name="connsiteX62" fmla="*/ 43608 w 577225"/>
              <a:gd name="connsiteY62" fmla="*/ 29065 h 579755"/>
              <a:gd name="connsiteX63" fmla="*/ 29013 w 577225"/>
              <a:gd name="connsiteY63" fmla="*/ 43642 h 579755"/>
              <a:gd name="connsiteX64" fmla="*/ 29013 w 577225"/>
              <a:gd name="connsiteY64" fmla="*/ 109504 h 579755"/>
              <a:gd name="connsiteX65" fmla="*/ 548034 w 577225"/>
              <a:gd name="connsiteY65" fmla="*/ 109504 h 579755"/>
              <a:gd name="connsiteX66" fmla="*/ 548034 w 577225"/>
              <a:gd name="connsiteY66" fmla="*/ 43642 h 579755"/>
              <a:gd name="connsiteX67" fmla="*/ 533350 w 577225"/>
              <a:gd name="connsiteY67" fmla="*/ 29065 h 579755"/>
              <a:gd name="connsiteX68" fmla="*/ 43608 w 577225"/>
              <a:gd name="connsiteY68" fmla="*/ 0 h 579755"/>
              <a:gd name="connsiteX69" fmla="*/ 533617 w 577225"/>
              <a:gd name="connsiteY69" fmla="*/ 0 h 579755"/>
              <a:gd name="connsiteX70" fmla="*/ 577225 w 577225"/>
              <a:gd name="connsiteY70" fmla="*/ 43642 h 579755"/>
              <a:gd name="connsiteX71" fmla="*/ 577225 w 577225"/>
              <a:gd name="connsiteY71" fmla="*/ 423352 h 579755"/>
              <a:gd name="connsiteX72" fmla="*/ 562630 w 577225"/>
              <a:gd name="connsiteY72" fmla="*/ 437929 h 579755"/>
              <a:gd name="connsiteX73" fmla="*/ 548034 w 577225"/>
              <a:gd name="connsiteY73" fmla="*/ 423352 h 579755"/>
              <a:gd name="connsiteX74" fmla="*/ 548034 w 577225"/>
              <a:gd name="connsiteY74" fmla="*/ 138569 h 579755"/>
              <a:gd name="connsiteX75" fmla="*/ 29191 w 577225"/>
              <a:gd name="connsiteY75" fmla="*/ 138569 h 579755"/>
              <a:gd name="connsiteX76" fmla="*/ 29191 w 577225"/>
              <a:gd name="connsiteY76" fmla="*/ 423352 h 579755"/>
              <a:gd name="connsiteX77" fmla="*/ 14595 w 577225"/>
              <a:gd name="connsiteY77" fmla="*/ 437929 h 579755"/>
              <a:gd name="connsiteX78" fmla="*/ 0 w 577225"/>
              <a:gd name="connsiteY78" fmla="*/ 423352 h 579755"/>
              <a:gd name="connsiteX79" fmla="*/ 0 w 577225"/>
              <a:gd name="connsiteY79" fmla="*/ 43642 h 579755"/>
              <a:gd name="connsiteX80" fmla="*/ 43608 w 577225"/>
              <a:gd name="connsiteY80" fmla="*/ 0 h 57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77225" h="579755">
                <a:moveTo>
                  <a:pt x="233638" y="177684"/>
                </a:moveTo>
                <a:cubicBezTo>
                  <a:pt x="261496" y="177684"/>
                  <a:pt x="284281" y="200081"/>
                  <a:pt x="284815" y="227810"/>
                </a:cubicBezTo>
                <a:lnTo>
                  <a:pt x="299857" y="352768"/>
                </a:lnTo>
                <a:cubicBezTo>
                  <a:pt x="329851" y="358812"/>
                  <a:pt x="415651" y="379075"/>
                  <a:pt x="480267" y="423424"/>
                </a:cubicBezTo>
                <a:cubicBezTo>
                  <a:pt x="483471" y="425557"/>
                  <a:pt x="485607" y="428845"/>
                  <a:pt x="486319" y="432578"/>
                </a:cubicBezTo>
                <a:cubicBezTo>
                  <a:pt x="486853" y="435511"/>
                  <a:pt x="500026" y="503856"/>
                  <a:pt x="483649" y="568735"/>
                </a:cubicBezTo>
                <a:cubicBezTo>
                  <a:pt x="482047" y="575311"/>
                  <a:pt x="476084" y="579755"/>
                  <a:pt x="469587" y="579755"/>
                </a:cubicBezTo>
                <a:cubicBezTo>
                  <a:pt x="468341" y="579755"/>
                  <a:pt x="467184" y="579577"/>
                  <a:pt x="466027" y="579222"/>
                </a:cubicBezTo>
                <a:cubicBezTo>
                  <a:pt x="458283" y="577356"/>
                  <a:pt x="453566" y="569446"/>
                  <a:pt x="455524" y="561714"/>
                </a:cubicBezTo>
                <a:cubicBezTo>
                  <a:pt x="467807" y="513454"/>
                  <a:pt x="461487" y="461196"/>
                  <a:pt x="458906" y="444043"/>
                </a:cubicBezTo>
                <a:cubicBezTo>
                  <a:pt x="386457" y="396761"/>
                  <a:pt x="285527" y="379608"/>
                  <a:pt x="284459" y="379431"/>
                </a:cubicBezTo>
                <a:cubicBezTo>
                  <a:pt x="278051" y="378364"/>
                  <a:pt x="273067" y="373298"/>
                  <a:pt x="272355" y="366899"/>
                </a:cubicBezTo>
                <a:lnTo>
                  <a:pt x="255711" y="230476"/>
                </a:lnTo>
                <a:cubicBezTo>
                  <a:pt x="255622" y="229943"/>
                  <a:pt x="255622" y="229321"/>
                  <a:pt x="255622" y="228699"/>
                </a:cubicBezTo>
                <a:cubicBezTo>
                  <a:pt x="255622" y="216523"/>
                  <a:pt x="245654" y="206658"/>
                  <a:pt x="233549" y="206658"/>
                </a:cubicBezTo>
                <a:cubicBezTo>
                  <a:pt x="221445" y="206658"/>
                  <a:pt x="211832" y="216078"/>
                  <a:pt x="211476" y="227988"/>
                </a:cubicBezTo>
                <a:lnTo>
                  <a:pt x="211476" y="228521"/>
                </a:lnTo>
                <a:lnTo>
                  <a:pt x="211476" y="301576"/>
                </a:lnTo>
                <a:lnTo>
                  <a:pt x="210052" y="511588"/>
                </a:lnTo>
                <a:cubicBezTo>
                  <a:pt x="209874" y="517009"/>
                  <a:pt x="206848" y="522164"/>
                  <a:pt x="201864" y="524475"/>
                </a:cubicBezTo>
                <a:cubicBezTo>
                  <a:pt x="196969" y="526963"/>
                  <a:pt x="191005" y="526252"/>
                  <a:pt x="186644" y="522964"/>
                </a:cubicBezTo>
                <a:lnTo>
                  <a:pt x="143477" y="489636"/>
                </a:lnTo>
                <a:cubicBezTo>
                  <a:pt x="143210" y="489458"/>
                  <a:pt x="142943" y="489280"/>
                  <a:pt x="142765" y="489103"/>
                </a:cubicBezTo>
                <a:cubicBezTo>
                  <a:pt x="138582" y="485370"/>
                  <a:pt x="103248" y="456485"/>
                  <a:pt x="70494" y="481370"/>
                </a:cubicBezTo>
                <a:cubicBezTo>
                  <a:pt x="81887" y="496035"/>
                  <a:pt x="105473" y="524830"/>
                  <a:pt x="136891" y="554604"/>
                </a:cubicBezTo>
                <a:cubicBezTo>
                  <a:pt x="142765" y="560025"/>
                  <a:pt x="143121" y="569268"/>
                  <a:pt x="137514" y="575134"/>
                </a:cubicBezTo>
                <a:cubicBezTo>
                  <a:pt x="132085" y="580911"/>
                  <a:pt x="122829" y="581177"/>
                  <a:pt x="116954" y="575667"/>
                </a:cubicBezTo>
                <a:cubicBezTo>
                  <a:pt x="69871" y="531141"/>
                  <a:pt x="40322" y="489902"/>
                  <a:pt x="39165" y="488125"/>
                </a:cubicBezTo>
                <a:cubicBezTo>
                  <a:pt x="35071" y="482526"/>
                  <a:pt x="35605" y="475060"/>
                  <a:pt x="40233" y="469994"/>
                </a:cubicBezTo>
                <a:cubicBezTo>
                  <a:pt x="84023" y="422002"/>
                  <a:pt x="138493" y="446887"/>
                  <a:pt x="161634" y="467062"/>
                </a:cubicBezTo>
                <a:lnTo>
                  <a:pt x="181304" y="482170"/>
                </a:lnTo>
                <a:lnTo>
                  <a:pt x="182461" y="301576"/>
                </a:lnTo>
                <a:lnTo>
                  <a:pt x="182461" y="227632"/>
                </a:lnTo>
                <a:cubicBezTo>
                  <a:pt x="182461" y="227099"/>
                  <a:pt x="182639" y="226566"/>
                  <a:pt x="182639" y="226121"/>
                </a:cubicBezTo>
                <a:cubicBezTo>
                  <a:pt x="183885" y="198837"/>
                  <a:pt x="206136" y="177684"/>
                  <a:pt x="233638" y="177684"/>
                </a:cubicBezTo>
                <a:close/>
                <a:moveTo>
                  <a:pt x="178956" y="54796"/>
                </a:moveTo>
                <a:cubicBezTo>
                  <a:pt x="182726" y="54796"/>
                  <a:pt x="186507" y="56175"/>
                  <a:pt x="189220" y="58931"/>
                </a:cubicBezTo>
                <a:cubicBezTo>
                  <a:pt x="191978" y="61599"/>
                  <a:pt x="193490" y="65334"/>
                  <a:pt x="193490" y="69247"/>
                </a:cubicBezTo>
                <a:cubicBezTo>
                  <a:pt x="193490" y="73160"/>
                  <a:pt x="191978" y="76806"/>
                  <a:pt x="189220" y="79563"/>
                </a:cubicBezTo>
                <a:cubicBezTo>
                  <a:pt x="186551" y="82231"/>
                  <a:pt x="182725" y="83832"/>
                  <a:pt x="178900" y="83832"/>
                </a:cubicBezTo>
                <a:cubicBezTo>
                  <a:pt x="175164" y="83832"/>
                  <a:pt x="171338" y="82231"/>
                  <a:pt x="168758" y="79563"/>
                </a:cubicBezTo>
                <a:cubicBezTo>
                  <a:pt x="166000" y="76806"/>
                  <a:pt x="164488" y="73160"/>
                  <a:pt x="164488" y="69247"/>
                </a:cubicBezTo>
                <a:cubicBezTo>
                  <a:pt x="164488" y="65334"/>
                  <a:pt x="166000" y="61599"/>
                  <a:pt x="168758" y="58931"/>
                </a:cubicBezTo>
                <a:cubicBezTo>
                  <a:pt x="171427" y="56175"/>
                  <a:pt x="175186" y="54796"/>
                  <a:pt x="178956" y="54796"/>
                </a:cubicBezTo>
                <a:close/>
                <a:moveTo>
                  <a:pt x="124117" y="54796"/>
                </a:moveTo>
                <a:cubicBezTo>
                  <a:pt x="127890" y="54796"/>
                  <a:pt x="131673" y="56175"/>
                  <a:pt x="134388" y="58931"/>
                </a:cubicBezTo>
                <a:cubicBezTo>
                  <a:pt x="137148" y="61599"/>
                  <a:pt x="138661" y="65334"/>
                  <a:pt x="138661" y="69247"/>
                </a:cubicBezTo>
                <a:cubicBezTo>
                  <a:pt x="138661" y="73160"/>
                  <a:pt x="137148" y="76806"/>
                  <a:pt x="134388" y="79563"/>
                </a:cubicBezTo>
                <a:cubicBezTo>
                  <a:pt x="131717" y="82231"/>
                  <a:pt x="127889" y="83832"/>
                  <a:pt x="124061" y="83832"/>
                </a:cubicBezTo>
                <a:cubicBezTo>
                  <a:pt x="120323" y="83832"/>
                  <a:pt x="116584" y="82231"/>
                  <a:pt x="113913" y="79563"/>
                </a:cubicBezTo>
                <a:cubicBezTo>
                  <a:pt x="111242" y="76806"/>
                  <a:pt x="109729" y="73160"/>
                  <a:pt x="109729" y="69247"/>
                </a:cubicBezTo>
                <a:cubicBezTo>
                  <a:pt x="109729" y="65334"/>
                  <a:pt x="111153" y="61599"/>
                  <a:pt x="113913" y="58931"/>
                </a:cubicBezTo>
                <a:cubicBezTo>
                  <a:pt x="116584" y="56175"/>
                  <a:pt x="120345" y="54796"/>
                  <a:pt x="124117" y="54796"/>
                </a:cubicBezTo>
                <a:close/>
                <a:moveTo>
                  <a:pt x="69370" y="54796"/>
                </a:moveTo>
                <a:cubicBezTo>
                  <a:pt x="73148" y="54796"/>
                  <a:pt x="76949" y="56175"/>
                  <a:pt x="79705" y="58931"/>
                </a:cubicBezTo>
                <a:cubicBezTo>
                  <a:pt x="82373" y="61599"/>
                  <a:pt x="83973" y="65334"/>
                  <a:pt x="83973" y="69247"/>
                </a:cubicBezTo>
                <a:cubicBezTo>
                  <a:pt x="83973" y="73160"/>
                  <a:pt x="82373" y="76806"/>
                  <a:pt x="79705" y="79563"/>
                </a:cubicBezTo>
                <a:cubicBezTo>
                  <a:pt x="76949" y="82231"/>
                  <a:pt x="73126" y="83832"/>
                  <a:pt x="69392" y="83832"/>
                </a:cubicBezTo>
                <a:cubicBezTo>
                  <a:pt x="65480" y="83832"/>
                  <a:pt x="61746" y="82231"/>
                  <a:pt x="59168" y="79563"/>
                </a:cubicBezTo>
                <a:cubicBezTo>
                  <a:pt x="56411" y="76806"/>
                  <a:pt x="54900" y="73160"/>
                  <a:pt x="54900" y="69247"/>
                </a:cubicBezTo>
                <a:cubicBezTo>
                  <a:pt x="54900" y="65334"/>
                  <a:pt x="56411" y="61599"/>
                  <a:pt x="59168" y="58931"/>
                </a:cubicBezTo>
                <a:cubicBezTo>
                  <a:pt x="61835" y="56175"/>
                  <a:pt x="65591" y="54796"/>
                  <a:pt x="69370" y="54796"/>
                </a:cubicBezTo>
                <a:close/>
                <a:moveTo>
                  <a:pt x="43608" y="29065"/>
                </a:moveTo>
                <a:cubicBezTo>
                  <a:pt x="35598" y="29065"/>
                  <a:pt x="29013" y="35553"/>
                  <a:pt x="29013" y="43642"/>
                </a:cubicBezTo>
                <a:lnTo>
                  <a:pt x="29013" y="109504"/>
                </a:lnTo>
                <a:lnTo>
                  <a:pt x="548034" y="109504"/>
                </a:lnTo>
                <a:lnTo>
                  <a:pt x="548034" y="43642"/>
                </a:lnTo>
                <a:cubicBezTo>
                  <a:pt x="548034" y="35553"/>
                  <a:pt x="541449" y="29065"/>
                  <a:pt x="533350" y="29065"/>
                </a:cubicBezTo>
                <a:close/>
                <a:moveTo>
                  <a:pt x="43608" y="0"/>
                </a:moveTo>
                <a:lnTo>
                  <a:pt x="533617" y="0"/>
                </a:lnTo>
                <a:cubicBezTo>
                  <a:pt x="557646" y="0"/>
                  <a:pt x="577225" y="19554"/>
                  <a:pt x="577225" y="43642"/>
                </a:cubicBezTo>
                <a:lnTo>
                  <a:pt x="577225" y="423352"/>
                </a:lnTo>
                <a:cubicBezTo>
                  <a:pt x="577225" y="431352"/>
                  <a:pt x="570728" y="437929"/>
                  <a:pt x="562630" y="437929"/>
                </a:cubicBezTo>
                <a:cubicBezTo>
                  <a:pt x="554620" y="437929"/>
                  <a:pt x="548034" y="431352"/>
                  <a:pt x="548034" y="423352"/>
                </a:cubicBezTo>
                <a:lnTo>
                  <a:pt x="548034" y="138569"/>
                </a:lnTo>
                <a:lnTo>
                  <a:pt x="29191" y="138569"/>
                </a:lnTo>
                <a:lnTo>
                  <a:pt x="29191" y="423352"/>
                </a:lnTo>
                <a:cubicBezTo>
                  <a:pt x="29191" y="431352"/>
                  <a:pt x="22605" y="437929"/>
                  <a:pt x="14595" y="437929"/>
                </a:cubicBezTo>
                <a:cubicBezTo>
                  <a:pt x="6497" y="437929"/>
                  <a:pt x="0" y="431352"/>
                  <a:pt x="0" y="423352"/>
                </a:cubicBezTo>
                <a:lnTo>
                  <a:pt x="0" y="43642"/>
                </a:lnTo>
                <a:cubicBezTo>
                  <a:pt x="0" y="19554"/>
                  <a:pt x="19579" y="0"/>
                  <a:pt x="436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Roboto Black" panose="02000000000000000000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18958" y="1773911"/>
            <a:ext cx="9954085" cy="985719"/>
            <a:chOff x="594021" y="5027178"/>
            <a:chExt cx="9954085" cy="985719"/>
          </a:xfrm>
        </p:grpSpPr>
        <p:sp>
          <p:nvSpPr>
            <p:cNvPr id="45" name="1"/>
            <p:cNvSpPr txBox="1">
              <a:spLocks noChangeArrowheads="1"/>
            </p:cNvSpPr>
            <p:nvPr/>
          </p:nvSpPr>
          <p:spPr bwMode="auto">
            <a:xfrm>
              <a:off x="594021" y="5488843"/>
              <a:ext cx="9954085" cy="524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It serves a variety of purposes, making presentations powerful tools for convincing and teaching. It serves a variety of purposes, making presentations powerful tools for convincing and teaching.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43222" y="5027178"/>
              <a:ext cx="26556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1"/>
                  </a:solidFill>
                  <a:latin typeface="Roboto Black" panose="02000000000000000000" charset="0"/>
                  <a:ea typeface="Roboto Black" panose="02000000000000000000" charset="0"/>
                  <a:cs typeface="Roboto Black" panose="02000000000000000000" charset="0"/>
                </a:rPr>
                <a:t>Your title here</a:t>
              </a:r>
              <a:endParaRPr lang="zh-CN" altLang="en-US" sz="2000" dirty="0">
                <a:solidFill>
                  <a:schemeClr val="accent1"/>
                </a:solidFill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endParaRPr>
            </a:p>
          </p:txBody>
        </p:sp>
      </p:grpSp>
      <p:sp>
        <p:nvSpPr>
          <p:cNvPr id="47" name="1"/>
          <p:cNvSpPr txBox="1">
            <a:spLocks noChangeArrowheads="1"/>
          </p:cNvSpPr>
          <p:nvPr/>
        </p:nvSpPr>
        <p:spPr bwMode="auto">
          <a:xfrm>
            <a:off x="2781187" y="3658183"/>
            <a:ext cx="2569014" cy="52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making presentations powerful tools for convincing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05185" y="3280206"/>
            <a:ext cx="2382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49" name="1"/>
          <p:cNvSpPr txBox="1">
            <a:spLocks noChangeArrowheads="1"/>
          </p:cNvSpPr>
          <p:nvPr/>
        </p:nvSpPr>
        <p:spPr bwMode="auto">
          <a:xfrm>
            <a:off x="2781187" y="5293364"/>
            <a:ext cx="2569014" cy="52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ea typeface="Manrope SemiBold" charset="0"/>
                <a:cs typeface="+mn-ea"/>
                <a:sym typeface="+mn-lt"/>
              </a:rPr>
              <a:t>making presentations powerful tools for convincing</a:t>
            </a:r>
            <a:endParaRPr lang="zh-CN" altLang="en-US" sz="1200" dirty="0">
              <a:solidFill>
                <a:schemeClr val="bg1"/>
              </a:solidFill>
              <a:latin typeface="+mn-ea"/>
              <a:ea typeface="Manrope SemiBold" charset="0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05185" y="4915387"/>
            <a:ext cx="2382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51" name="1"/>
          <p:cNvSpPr txBox="1">
            <a:spLocks noChangeArrowheads="1"/>
          </p:cNvSpPr>
          <p:nvPr/>
        </p:nvSpPr>
        <p:spPr bwMode="auto">
          <a:xfrm>
            <a:off x="7761046" y="3658183"/>
            <a:ext cx="2569014" cy="52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ea typeface="Manrope SemiBold" charset="0"/>
                <a:cs typeface="+mn-ea"/>
                <a:sym typeface="+mn-lt"/>
              </a:rPr>
              <a:t>making presentations powerful tools for convincing</a:t>
            </a:r>
            <a:endParaRPr lang="zh-CN" altLang="en-US" sz="1200" dirty="0">
              <a:solidFill>
                <a:schemeClr val="bg1"/>
              </a:solidFill>
              <a:latin typeface="+mn-ea"/>
              <a:ea typeface="Manrope SemiBold" charset="0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85044" y="3280206"/>
            <a:ext cx="2382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53" name="1"/>
          <p:cNvSpPr txBox="1">
            <a:spLocks noChangeArrowheads="1"/>
          </p:cNvSpPr>
          <p:nvPr/>
        </p:nvSpPr>
        <p:spPr bwMode="auto">
          <a:xfrm>
            <a:off x="7761046" y="5293364"/>
            <a:ext cx="2569014" cy="52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ea typeface="Manrope SemiBold" charset="0"/>
                <a:cs typeface="+mn-ea"/>
                <a:sym typeface="+mn-lt"/>
              </a:rPr>
              <a:t>making presentations powerful tools for convincing</a:t>
            </a:r>
            <a:endParaRPr lang="zh-CN" altLang="en-US" sz="1200" dirty="0">
              <a:solidFill>
                <a:schemeClr val="bg1"/>
              </a:solidFill>
              <a:latin typeface="+mn-ea"/>
              <a:ea typeface="Manrope SemiBold" charset="0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85044" y="4915387"/>
            <a:ext cx="2382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Roboto Black" panose="02000000000000000000" charset="0"/>
                <a:ea typeface="Roboto Black" panose="02000000000000000000" charset="0"/>
                <a:cs typeface="Roboto Black" panose="02000000000000000000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Roboto Black" panose="02000000000000000000" charset="0"/>
              <a:ea typeface="Roboto Black" panose="02000000000000000000" charset="0"/>
              <a:cs typeface="Roboto Black" panose="02000000000000000000" charset="0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50159" y="3429000"/>
            <a:ext cx="1812458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98628" y="327822"/>
            <a:ext cx="6178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4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8628" y="837483"/>
            <a:ext cx="6293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14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9438" y="2120429"/>
            <a:ext cx="10190056" cy="3546320"/>
            <a:chOff x="1135302" y="1942629"/>
            <a:chExt cx="10190056" cy="3546320"/>
          </a:xfrm>
        </p:grpSpPr>
        <p:graphicFrame>
          <p:nvGraphicFramePr>
            <p:cNvPr id="5" name="图表 4"/>
            <p:cNvGraphicFramePr/>
            <p:nvPr/>
          </p:nvGraphicFramePr>
          <p:xfrm>
            <a:off x="1189391" y="1980487"/>
            <a:ext cx="1917695" cy="1977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6" name="TextBox 36"/>
            <p:cNvSpPr txBox="1"/>
            <p:nvPr/>
          </p:nvSpPr>
          <p:spPr>
            <a:xfrm>
              <a:off x="1149931" y="4526139"/>
              <a:ext cx="2024860" cy="89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making presentations powerful tools for convincing and teaching.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37"/>
            <p:cNvSpPr txBox="1"/>
            <p:nvPr/>
          </p:nvSpPr>
          <p:spPr>
            <a:xfrm>
              <a:off x="1135302" y="4107250"/>
              <a:ext cx="1967488" cy="307777"/>
            </a:xfrm>
            <a:prstGeom prst="rect">
              <a:avLst/>
            </a:prstGeom>
            <a:noFill/>
          </p:spPr>
          <p:txBody>
            <a:bodyPr wrap="square" tIns="0" bIns="0" rtlCol="0" anchor="t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  <a:cs typeface="+mn-ea"/>
                  <a:sym typeface="+mn-lt"/>
                </a:rPr>
                <a:t>Title here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8" name="TextBox 38"/>
            <p:cNvSpPr txBox="1"/>
            <p:nvPr/>
          </p:nvSpPr>
          <p:spPr>
            <a:xfrm>
              <a:off x="1549039" y="2595009"/>
              <a:ext cx="1050288" cy="74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altLang="zh-CN" sz="4265" dirty="0">
                  <a:solidFill>
                    <a:schemeClr val="accent1"/>
                  </a:solidFill>
                  <a:latin typeface="+mj-ea"/>
                  <a:ea typeface="+mj-ea"/>
                  <a:cs typeface="+mn-ea"/>
                  <a:sym typeface="+mn-lt"/>
                </a:rPr>
                <a:t>75</a:t>
              </a:r>
              <a:r>
                <a:rPr lang="en-US" altLang="zh-CN" sz="1465" dirty="0">
                  <a:solidFill>
                    <a:schemeClr val="accent1"/>
                  </a:solidFill>
                  <a:latin typeface="+mj-ea"/>
                  <a:ea typeface="+mj-ea"/>
                  <a:cs typeface="+mn-ea"/>
                  <a:sym typeface="+mn-lt"/>
                </a:rPr>
                <a:t>%</a:t>
              </a:r>
              <a:endParaRPr lang="en-US" altLang="zh-CN" sz="1465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375493" y="1942629"/>
              <a:ext cx="0" cy="3546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968" y="1942629"/>
              <a:ext cx="0" cy="3546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41"/>
            <p:cNvSpPr txBox="1"/>
            <p:nvPr/>
          </p:nvSpPr>
          <p:spPr>
            <a:xfrm>
              <a:off x="3673515" y="2475669"/>
              <a:ext cx="3248495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making presentations powerful tools for convincing and teaching. making presentations powerful.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42"/>
            <p:cNvSpPr txBox="1"/>
            <p:nvPr/>
          </p:nvSpPr>
          <p:spPr>
            <a:xfrm>
              <a:off x="3673515" y="2131844"/>
              <a:ext cx="2270062" cy="307777"/>
            </a:xfrm>
            <a:prstGeom prst="rect">
              <a:avLst/>
            </a:prstGeom>
            <a:noFill/>
          </p:spPr>
          <p:txBody>
            <a:bodyPr wrap="square" tIns="0" bIns="0" rtlCol="0" anchor="t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+mn-lt"/>
                </a:rPr>
                <a:t>Title here</a:t>
              </a:r>
              <a:endParaRPr lang="zh-CN" altLang="en-US" sz="2000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3" name="TextBox 67"/>
            <p:cNvSpPr txBox="1"/>
            <p:nvPr/>
          </p:nvSpPr>
          <p:spPr>
            <a:xfrm>
              <a:off x="7484986" y="4776423"/>
              <a:ext cx="3840372" cy="6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457200">
                <a:lnSpc>
                  <a:spcPct val="150000"/>
                </a:lnSpc>
              </a:pPr>
              <a:r>
                <a:rPr lang="en-US" altLang="zh-CN" sz="1200" dirty="0">
                  <a:latin typeface="Manrope SemiBold" charset="0"/>
                  <a:ea typeface="Manrope SemiBold" charset="0"/>
                  <a:cs typeface="+mn-ea"/>
                  <a:sym typeface="+mn-lt"/>
                </a:rPr>
                <a:t>making presentations powerful tools for convincing and teaching.</a:t>
              </a:r>
              <a:endParaRPr lang="zh-CN" altLang="en-US" sz="1200" dirty="0">
                <a:latin typeface="Manrope SemiBold" charset="0"/>
                <a:ea typeface="Manrope SemiBold" charset="0"/>
                <a:cs typeface="+mn-ea"/>
                <a:sym typeface="+mn-lt"/>
              </a:endParaRPr>
            </a:p>
          </p:txBody>
        </p:sp>
        <p:graphicFrame>
          <p:nvGraphicFramePr>
            <p:cNvPr id="14" name="图表 13"/>
            <p:cNvGraphicFramePr/>
            <p:nvPr/>
          </p:nvGraphicFramePr>
          <p:xfrm>
            <a:off x="7507366" y="1942629"/>
            <a:ext cx="3617834" cy="26917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154" y="3711699"/>
            <a:ext cx="2567641" cy="30320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" y="4978401"/>
            <a:ext cx="2544104" cy="187960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1199" y="1912613"/>
            <a:ext cx="1320801" cy="333502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 flipH="1">
            <a:off x="120649" y="114300"/>
            <a:ext cx="11950700" cy="6629400"/>
          </a:xfrm>
          <a:prstGeom prst="roundRect">
            <a:avLst>
              <a:gd name="adj" fmla="val 6372"/>
            </a:avLst>
          </a:prstGeom>
          <a:solidFill>
            <a:srgbClr val="FEF9F8"/>
          </a:solidFill>
          <a:ln>
            <a:solidFill>
              <a:srgbClr val="595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Black" panose="02000000000000000000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530302" y="5626100"/>
            <a:ext cx="902677" cy="11176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74104" y="689595"/>
            <a:ext cx="5034624" cy="6077613"/>
            <a:chOff x="674104" y="689595"/>
            <a:chExt cx="5034624" cy="6077613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674104" y="689595"/>
              <a:ext cx="5034624" cy="5812805"/>
              <a:chOff x="6784937" y="689595"/>
              <a:chExt cx="5034624" cy="5812805"/>
            </a:xfrm>
          </p:grpSpPr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84937" y="5130799"/>
                <a:ext cx="1568769" cy="1371601"/>
              </a:xfrm>
              <a:prstGeom prst="rect">
                <a:avLst/>
              </a:prstGeom>
            </p:spPr>
          </p:pic>
          <p:pic>
            <p:nvPicPr>
              <p:cNvPr id="18" name="图形 17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971726" y="1116396"/>
                <a:ext cx="441686" cy="556908"/>
              </a:xfrm>
              <a:prstGeom prst="rect">
                <a:avLst/>
              </a:prstGeom>
            </p:spPr>
          </p:pic>
          <p:pic>
            <p:nvPicPr>
              <p:cNvPr id="20" name="图形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364289" y="2937902"/>
                <a:ext cx="455272" cy="509905"/>
              </a:xfrm>
              <a:prstGeom prst="rect">
                <a:avLst/>
              </a:prstGeom>
            </p:spPr>
          </p:pic>
          <p:pic>
            <p:nvPicPr>
              <p:cNvPr id="21" name="图形 2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40012" y="689595"/>
                <a:ext cx="1479549" cy="1256221"/>
              </a:xfrm>
              <a:prstGeom prst="rect">
                <a:avLst/>
              </a:prstGeom>
            </p:spPr>
          </p:pic>
        </p:grpSp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1225" y="1738007"/>
              <a:ext cx="4420686" cy="50292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809681" y="1448366"/>
            <a:ext cx="1854865" cy="969500"/>
            <a:chOff x="1021386" y="1159993"/>
            <a:chExt cx="1120132" cy="585470"/>
          </a:xfrm>
        </p:grpSpPr>
        <p:sp>
          <p:nvSpPr>
            <p:cNvPr id="43" name="椭圆 42"/>
            <p:cNvSpPr/>
            <p:nvPr/>
          </p:nvSpPr>
          <p:spPr>
            <a:xfrm>
              <a:off x="1021386" y="1159993"/>
              <a:ext cx="585470" cy="585470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+mj-ea"/>
                  <a:ea typeface="+mj-ea"/>
                  <a:cs typeface="Manrope SemiBold" charset="0"/>
                </a:rPr>
                <a:t>0</a:t>
              </a:r>
              <a:endParaRPr lang="zh-CN" altLang="en-US" sz="4400" dirty="0"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556048" y="1159993"/>
              <a:ext cx="585470" cy="585470"/>
            </a:xfrm>
            <a:prstGeom prst="ellipse">
              <a:avLst/>
            </a:prstGeom>
            <a:solidFill>
              <a:srgbClr val="71B5C0"/>
            </a:solidFill>
            <a:ln>
              <a:solidFill>
                <a:srgbClr val="5950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+mj-ea"/>
                  <a:ea typeface="+mj-ea"/>
                  <a:cs typeface="Manrope SemiBold" charset="0"/>
                </a:rPr>
                <a:t>2</a:t>
              </a:r>
              <a:endParaRPr lang="zh-CN" altLang="en-US" sz="4400" dirty="0">
                <a:latin typeface="+mj-ea"/>
                <a:ea typeface="+mj-ea"/>
                <a:cs typeface="Manrope SemiBold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5708728" y="2575722"/>
            <a:ext cx="61782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66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14356" y="3474219"/>
            <a:ext cx="6293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2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5811137" y="4124711"/>
            <a:ext cx="552133" cy="539585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344753" y="4060268"/>
            <a:ext cx="4746661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Manrope SemiBold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17412" y="5227291"/>
            <a:ext cx="1626220" cy="160736"/>
            <a:chOff x="1021386" y="3541307"/>
            <a:chExt cx="2595831" cy="256572"/>
          </a:xfrm>
        </p:grpSpPr>
        <p:sp>
          <p:nvSpPr>
            <p:cNvPr id="49" name="椭圆 48"/>
            <p:cNvSpPr/>
            <p:nvPr/>
          </p:nvSpPr>
          <p:spPr>
            <a:xfrm>
              <a:off x="1021386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489238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957090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24942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892794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360645" y="3541307"/>
              <a:ext cx="256572" cy="256572"/>
            </a:xfrm>
            <a:prstGeom prst="ellipse">
              <a:avLst/>
            </a:prstGeom>
            <a:solidFill>
              <a:srgbClr val="FFB566"/>
            </a:solidFill>
            <a:ln w="28575">
              <a:solidFill>
                <a:srgbClr val="71B5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98628" y="327822"/>
            <a:ext cx="6178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4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8628" y="837483"/>
            <a:ext cx="6293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14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99047" y="1782365"/>
            <a:ext cx="9993906" cy="4256859"/>
            <a:chOff x="1036223" y="1782365"/>
            <a:chExt cx="10416411" cy="4436823"/>
          </a:xfrm>
        </p:grpSpPr>
        <p:sp>
          <p:nvSpPr>
            <p:cNvPr id="7" name="任意多边形 11"/>
            <p:cNvSpPr/>
            <p:nvPr/>
          </p:nvSpPr>
          <p:spPr>
            <a:xfrm>
              <a:off x="1095160" y="2275578"/>
              <a:ext cx="4284185" cy="0"/>
            </a:xfrm>
            <a:custGeom>
              <a:avLst/>
              <a:gdLst>
                <a:gd name="connsiteX0" fmla="*/ 4309354 w 4309354"/>
                <a:gd name="connsiteY0" fmla="*/ 0 h 0"/>
                <a:gd name="connsiteX1" fmla="*/ 0 w 430935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9354">
                  <a:moveTo>
                    <a:pt x="4309354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8" name="任意多边形 14"/>
            <p:cNvSpPr/>
            <p:nvPr/>
          </p:nvSpPr>
          <p:spPr>
            <a:xfrm>
              <a:off x="1172527" y="5077846"/>
              <a:ext cx="3713603" cy="0"/>
            </a:xfrm>
            <a:custGeom>
              <a:avLst/>
              <a:gdLst>
                <a:gd name="connsiteX0" fmla="*/ 3735421 w 3735421"/>
                <a:gd name="connsiteY0" fmla="*/ 0 h 0"/>
                <a:gd name="connsiteX1" fmla="*/ 0 w 3735421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5421">
                  <a:moveTo>
                    <a:pt x="373542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9" name="任意多边形 15"/>
            <p:cNvSpPr/>
            <p:nvPr/>
          </p:nvSpPr>
          <p:spPr>
            <a:xfrm>
              <a:off x="8301780" y="4632039"/>
              <a:ext cx="3150854" cy="45452"/>
            </a:xfrm>
            <a:custGeom>
              <a:avLst/>
              <a:gdLst>
                <a:gd name="connsiteX0" fmla="*/ 3735421 w 3735421"/>
                <a:gd name="connsiteY0" fmla="*/ 0 h 0"/>
                <a:gd name="connsiteX1" fmla="*/ 0 w 3735421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5421">
                  <a:moveTo>
                    <a:pt x="3735421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0" name="任意多边形 17"/>
            <p:cNvSpPr/>
            <p:nvPr/>
          </p:nvSpPr>
          <p:spPr>
            <a:xfrm>
              <a:off x="4760411" y="1782365"/>
              <a:ext cx="1344246" cy="2127585"/>
            </a:xfrm>
            <a:custGeom>
              <a:avLst/>
              <a:gdLst>
                <a:gd name="connsiteX0" fmla="*/ 389106 w 1352144"/>
                <a:gd name="connsiteY0" fmla="*/ 2140085 h 2140085"/>
                <a:gd name="connsiteX1" fmla="*/ 0 w 1352144"/>
                <a:gd name="connsiteY1" fmla="*/ 1459149 h 2140085"/>
                <a:gd name="connsiteX2" fmla="*/ 622570 w 1352144"/>
                <a:gd name="connsiteY2" fmla="*/ 379379 h 2140085"/>
                <a:gd name="connsiteX3" fmla="*/ 486383 w 1352144"/>
                <a:gd name="connsiteY3" fmla="*/ 321013 h 2140085"/>
                <a:gd name="connsiteX4" fmla="*/ 1245140 w 1352144"/>
                <a:gd name="connsiteY4" fmla="*/ 0 h 2140085"/>
                <a:gd name="connsiteX5" fmla="*/ 1352144 w 1352144"/>
                <a:gd name="connsiteY5" fmla="*/ 817123 h 2140085"/>
                <a:gd name="connsiteX6" fmla="*/ 1215957 w 1352144"/>
                <a:gd name="connsiteY6" fmla="*/ 739302 h 2140085"/>
                <a:gd name="connsiteX7" fmla="*/ 389106 w 1352144"/>
                <a:gd name="connsiteY7" fmla="*/ 2140085 h 214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44" h="2140085">
                  <a:moveTo>
                    <a:pt x="389106" y="2140085"/>
                  </a:moveTo>
                  <a:lnTo>
                    <a:pt x="0" y="1459149"/>
                  </a:lnTo>
                  <a:lnTo>
                    <a:pt x="622570" y="379379"/>
                  </a:lnTo>
                  <a:lnTo>
                    <a:pt x="486383" y="321013"/>
                  </a:lnTo>
                  <a:lnTo>
                    <a:pt x="1245140" y="0"/>
                  </a:lnTo>
                  <a:lnTo>
                    <a:pt x="1352144" y="817123"/>
                  </a:lnTo>
                  <a:lnTo>
                    <a:pt x="1215957" y="739302"/>
                  </a:lnTo>
                  <a:lnTo>
                    <a:pt x="389106" y="2140085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5950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9800000">
              <a:off x="4250236" y="3453848"/>
              <a:ext cx="8853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  <a:cs typeface="Roboto Black" panose="02000000000000000000" charset="0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2" name="Freeform 26"/>
            <p:cNvSpPr>
              <a:spLocks noEditPoints="1"/>
            </p:cNvSpPr>
            <p:nvPr/>
          </p:nvSpPr>
          <p:spPr bwMode="auto">
            <a:xfrm>
              <a:off x="5267334" y="2712963"/>
              <a:ext cx="294969" cy="195884"/>
            </a:xfrm>
            <a:custGeom>
              <a:avLst/>
              <a:gdLst>
                <a:gd name="T0" fmla="*/ 1260 w 12911"/>
                <a:gd name="T1" fmla="*/ 1607 h 8574"/>
                <a:gd name="T2" fmla="*/ 1684 w 12911"/>
                <a:gd name="T3" fmla="*/ 2031 h 8574"/>
                <a:gd name="T4" fmla="*/ 2108 w 12911"/>
                <a:gd name="T5" fmla="*/ 1607 h 8574"/>
                <a:gd name="T6" fmla="*/ 1684 w 12911"/>
                <a:gd name="T7" fmla="*/ 1183 h 8574"/>
                <a:gd name="T8" fmla="*/ 1260 w 12911"/>
                <a:gd name="T9" fmla="*/ 1607 h 8574"/>
                <a:gd name="T10" fmla="*/ 12474 w 12911"/>
                <a:gd name="T11" fmla="*/ 1251 h 8574"/>
                <a:gd name="T12" fmla="*/ 11482 w 12911"/>
                <a:gd name="T13" fmla="*/ 1340 h 8574"/>
                <a:gd name="T14" fmla="*/ 9132 w 12911"/>
                <a:gd name="T15" fmla="*/ 2764 h 8574"/>
                <a:gd name="T16" fmla="*/ 9132 w 12911"/>
                <a:gd name="T17" fmla="*/ 1278 h 8574"/>
                <a:gd name="T18" fmla="*/ 7853 w 12911"/>
                <a:gd name="T19" fmla="*/ 0 h 8574"/>
                <a:gd name="T20" fmla="*/ 1278 w 12911"/>
                <a:gd name="T21" fmla="*/ 0 h 8574"/>
                <a:gd name="T22" fmla="*/ 0 w 12911"/>
                <a:gd name="T23" fmla="*/ 1278 h 8574"/>
                <a:gd name="T24" fmla="*/ 0 w 12911"/>
                <a:gd name="T25" fmla="*/ 7296 h 8574"/>
                <a:gd name="T26" fmla="*/ 1278 w 12911"/>
                <a:gd name="T27" fmla="*/ 8574 h 8574"/>
                <a:gd name="T28" fmla="*/ 7853 w 12911"/>
                <a:gd name="T29" fmla="*/ 8574 h 8574"/>
                <a:gd name="T30" fmla="*/ 9132 w 12911"/>
                <a:gd name="T31" fmla="*/ 7296 h 8574"/>
                <a:gd name="T32" fmla="*/ 9132 w 12911"/>
                <a:gd name="T33" fmla="*/ 5810 h 8574"/>
                <a:gd name="T34" fmla="*/ 11483 w 12911"/>
                <a:gd name="T35" fmla="*/ 7233 h 8574"/>
                <a:gd name="T36" fmla="*/ 12089 w 12911"/>
                <a:gd name="T37" fmla="*/ 7420 h 8574"/>
                <a:gd name="T38" fmla="*/ 12474 w 12911"/>
                <a:gd name="T39" fmla="*/ 7323 h 8574"/>
                <a:gd name="T40" fmla="*/ 12911 w 12911"/>
                <a:gd name="T41" fmla="*/ 6428 h 8574"/>
                <a:gd name="T42" fmla="*/ 12911 w 12911"/>
                <a:gd name="T43" fmla="*/ 2145 h 8574"/>
                <a:gd name="T44" fmla="*/ 12474 w 12911"/>
                <a:gd name="T45" fmla="*/ 1251 h 8574"/>
                <a:gd name="T46" fmla="*/ 8575 w 12911"/>
                <a:gd name="T47" fmla="*/ 7296 h 8574"/>
                <a:gd name="T48" fmla="*/ 7853 w 12911"/>
                <a:gd name="T49" fmla="*/ 8018 h 8574"/>
                <a:gd name="T50" fmla="*/ 1278 w 12911"/>
                <a:gd name="T51" fmla="*/ 8018 h 8574"/>
                <a:gd name="T52" fmla="*/ 557 w 12911"/>
                <a:gd name="T53" fmla="*/ 7296 h 8574"/>
                <a:gd name="T54" fmla="*/ 557 w 12911"/>
                <a:gd name="T55" fmla="*/ 1278 h 8574"/>
                <a:gd name="T56" fmla="*/ 1278 w 12911"/>
                <a:gd name="T57" fmla="*/ 556 h 8574"/>
                <a:gd name="T58" fmla="*/ 7853 w 12911"/>
                <a:gd name="T59" fmla="*/ 556 h 8574"/>
                <a:gd name="T60" fmla="*/ 8575 w 12911"/>
                <a:gd name="T61" fmla="*/ 1278 h 8574"/>
                <a:gd name="T62" fmla="*/ 8575 w 12911"/>
                <a:gd name="T63" fmla="*/ 3101 h 8574"/>
                <a:gd name="T64" fmla="*/ 8016 w 12911"/>
                <a:gd name="T65" fmla="*/ 3439 h 8574"/>
                <a:gd name="T66" fmla="*/ 7467 w 12911"/>
                <a:gd name="T67" fmla="*/ 4286 h 8574"/>
                <a:gd name="T68" fmla="*/ 8016 w 12911"/>
                <a:gd name="T69" fmla="*/ 5134 h 8574"/>
                <a:gd name="T70" fmla="*/ 8575 w 12911"/>
                <a:gd name="T71" fmla="*/ 5473 h 8574"/>
                <a:gd name="T72" fmla="*/ 8575 w 12911"/>
                <a:gd name="T73" fmla="*/ 7296 h 8574"/>
                <a:gd name="T74" fmla="*/ 12354 w 12911"/>
                <a:gd name="T75" fmla="*/ 6429 h 8574"/>
                <a:gd name="T76" fmla="*/ 12200 w 12911"/>
                <a:gd name="T77" fmla="*/ 6838 h 8574"/>
                <a:gd name="T78" fmla="*/ 11770 w 12911"/>
                <a:gd name="T79" fmla="*/ 6758 h 8574"/>
                <a:gd name="T80" fmla="*/ 8304 w 12911"/>
                <a:gd name="T81" fmla="*/ 4659 h 8574"/>
                <a:gd name="T82" fmla="*/ 8023 w 12911"/>
                <a:gd name="T83" fmla="*/ 4287 h 8574"/>
                <a:gd name="T84" fmla="*/ 8304 w 12911"/>
                <a:gd name="T85" fmla="*/ 3916 h 8574"/>
                <a:gd name="T86" fmla="*/ 11770 w 12911"/>
                <a:gd name="T87" fmla="*/ 1817 h 8574"/>
                <a:gd name="T88" fmla="*/ 12085 w 12911"/>
                <a:gd name="T89" fmla="*/ 1709 h 8574"/>
                <a:gd name="T90" fmla="*/ 12200 w 12911"/>
                <a:gd name="T91" fmla="*/ 1736 h 8574"/>
                <a:gd name="T92" fmla="*/ 12354 w 12911"/>
                <a:gd name="T93" fmla="*/ 2146 h 8574"/>
                <a:gd name="T94" fmla="*/ 12354 w 12911"/>
                <a:gd name="T95" fmla="*/ 6429 h 8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11" h="8574">
                  <a:moveTo>
                    <a:pt x="1260" y="1607"/>
                  </a:moveTo>
                  <a:cubicBezTo>
                    <a:pt x="1260" y="1841"/>
                    <a:pt x="1450" y="2031"/>
                    <a:pt x="1684" y="2031"/>
                  </a:cubicBezTo>
                  <a:cubicBezTo>
                    <a:pt x="1918" y="2031"/>
                    <a:pt x="2108" y="1841"/>
                    <a:pt x="2108" y="1607"/>
                  </a:cubicBezTo>
                  <a:cubicBezTo>
                    <a:pt x="2108" y="1373"/>
                    <a:pt x="1918" y="1183"/>
                    <a:pt x="1684" y="1183"/>
                  </a:cubicBezTo>
                  <a:cubicBezTo>
                    <a:pt x="1450" y="1183"/>
                    <a:pt x="1260" y="1373"/>
                    <a:pt x="1260" y="1607"/>
                  </a:cubicBezTo>
                  <a:close/>
                  <a:moveTo>
                    <a:pt x="12474" y="1251"/>
                  </a:moveTo>
                  <a:cubicBezTo>
                    <a:pt x="12196" y="1094"/>
                    <a:pt x="11835" y="1126"/>
                    <a:pt x="11482" y="1340"/>
                  </a:cubicBezTo>
                  <a:lnTo>
                    <a:pt x="9132" y="2764"/>
                  </a:lnTo>
                  <a:lnTo>
                    <a:pt x="9132" y="1278"/>
                  </a:lnTo>
                  <a:cubicBezTo>
                    <a:pt x="9132" y="573"/>
                    <a:pt x="8558" y="0"/>
                    <a:pt x="7853" y="0"/>
                  </a:cubicBezTo>
                  <a:lnTo>
                    <a:pt x="1278" y="0"/>
                  </a:lnTo>
                  <a:cubicBezTo>
                    <a:pt x="573" y="0"/>
                    <a:pt x="0" y="573"/>
                    <a:pt x="0" y="1278"/>
                  </a:cubicBezTo>
                  <a:lnTo>
                    <a:pt x="0" y="7296"/>
                  </a:lnTo>
                  <a:cubicBezTo>
                    <a:pt x="0" y="8000"/>
                    <a:pt x="574" y="8574"/>
                    <a:pt x="1278" y="8574"/>
                  </a:cubicBezTo>
                  <a:lnTo>
                    <a:pt x="7853" y="8574"/>
                  </a:lnTo>
                  <a:cubicBezTo>
                    <a:pt x="8558" y="8574"/>
                    <a:pt x="9132" y="8000"/>
                    <a:pt x="9132" y="7296"/>
                  </a:cubicBezTo>
                  <a:lnTo>
                    <a:pt x="9132" y="5810"/>
                  </a:lnTo>
                  <a:lnTo>
                    <a:pt x="11483" y="7233"/>
                  </a:lnTo>
                  <a:cubicBezTo>
                    <a:pt x="11688" y="7358"/>
                    <a:pt x="11896" y="7420"/>
                    <a:pt x="12089" y="7420"/>
                  </a:cubicBezTo>
                  <a:cubicBezTo>
                    <a:pt x="12227" y="7420"/>
                    <a:pt x="12358" y="7388"/>
                    <a:pt x="12474" y="7323"/>
                  </a:cubicBezTo>
                  <a:cubicBezTo>
                    <a:pt x="12752" y="7166"/>
                    <a:pt x="12911" y="6840"/>
                    <a:pt x="12911" y="6428"/>
                  </a:cubicBezTo>
                  <a:lnTo>
                    <a:pt x="12911" y="2145"/>
                  </a:lnTo>
                  <a:cubicBezTo>
                    <a:pt x="12911" y="1733"/>
                    <a:pt x="12752" y="1408"/>
                    <a:pt x="12474" y="1251"/>
                  </a:cubicBezTo>
                  <a:close/>
                  <a:moveTo>
                    <a:pt x="8575" y="7296"/>
                  </a:moveTo>
                  <a:cubicBezTo>
                    <a:pt x="8575" y="7694"/>
                    <a:pt x="8251" y="8018"/>
                    <a:pt x="7853" y="8018"/>
                  </a:cubicBezTo>
                  <a:lnTo>
                    <a:pt x="1278" y="8018"/>
                  </a:lnTo>
                  <a:cubicBezTo>
                    <a:pt x="880" y="8018"/>
                    <a:pt x="557" y="7694"/>
                    <a:pt x="557" y="7296"/>
                  </a:cubicBezTo>
                  <a:lnTo>
                    <a:pt x="557" y="1278"/>
                  </a:lnTo>
                  <a:cubicBezTo>
                    <a:pt x="557" y="880"/>
                    <a:pt x="880" y="556"/>
                    <a:pt x="1278" y="556"/>
                  </a:cubicBezTo>
                  <a:lnTo>
                    <a:pt x="7853" y="556"/>
                  </a:lnTo>
                  <a:cubicBezTo>
                    <a:pt x="8251" y="556"/>
                    <a:pt x="8575" y="880"/>
                    <a:pt x="8575" y="1278"/>
                  </a:cubicBezTo>
                  <a:lnTo>
                    <a:pt x="8575" y="3101"/>
                  </a:lnTo>
                  <a:lnTo>
                    <a:pt x="8016" y="3439"/>
                  </a:lnTo>
                  <a:cubicBezTo>
                    <a:pt x="7667" y="3651"/>
                    <a:pt x="7467" y="3960"/>
                    <a:pt x="7467" y="4286"/>
                  </a:cubicBezTo>
                  <a:cubicBezTo>
                    <a:pt x="7467" y="4613"/>
                    <a:pt x="7667" y="4923"/>
                    <a:pt x="8016" y="5134"/>
                  </a:cubicBezTo>
                  <a:lnTo>
                    <a:pt x="8575" y="5473"/>
                  </a:lnTo>
                  <a:lnTo>
                    <a:pt x="8575" y="7296"/>
                  </a:lnTo>
                  <a:close/>
                  <a:moveTo>
                    <a:pt x="12354" y="6429"/>
                  </a:moveTo>
                  <a:cubicBezTo>
                    <a:pt x="12354" y="6634"/>
                    <a:pt x="12298" y="6783"/>
                    <a:pt x="12200" y="6838"/>
                  </a:cubicBezTo>
                  <a:cubicBezTo>
                    <a:pt x="12103" y="6894"/>
                    <a:pt x="11946" y="6864"/>
                    <a:pt x="11770" y="6758"/>
                  </a:cubicBezTo>
                  <a:lnTo>
                    <a:pt x="8304" y="4659"/>
                  </a:lnTo>
                  <a:cubicBezTo>
                    <a:pt x="8126" y="4551"/>
                    <a:pt x="8023" y="4415"/>
                    <a:pt x="8023" y="4287"/>
                  </a:cubicBezTo>
                  <a:cubicBezTo>
                    <a:pt x="8023" y="4160"/>
                    <a:pt x="8126" y="4024"/>
                    <a:pt x="8304" y="3916"/>
                  </a:cubicBezTo>
                  <a:lnTo>
                    <a:pt x="11770" y="1817"/>
                  </a:lnTo>
                  <a:cubicBezTo>
                    <a:pt x="11888" y="1746"/>
                    <a:pt x="11997" y="1709"/>
                    <a:pt x="12085" y="1709"/>
                  </a:cubicBezTo>
                  <a:cubicBezTo>
                    <a:pt x="12129" y="1709"/>
                    <a:pt x="12168" y="1718"/>
                    <a:pt x="12200" y="1736"/>
                  </a:cubicBezTo>
                  <a:cubicBezTo>
                    <a:pt x="12298" y="1792"/>
                    <a:pt x="12354" y="1941"/>
                    <a:pt x="12354" y="2146"/>
                  </a:cubicBezTo>
                  <a:lnTo>
                    <a:pt x="12354" y="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accent2"/>
                </a:solidFill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3" name="任意多边形 22"/>
            <p:cNvSpPr/>
            <p:nvPr/>
          </p:nvSpPr>
          <p:spPr>
            <a:xfrm>
              <a:off x="6965365" y="3252331"/>
              <a:ext cx="1566678" cy="1798777"/>
            </a:xfrm>
            <a:custGeom>
              <a:avLst/>
              <a:gdLst>
                <a:gd name="connsiteX0" fmla="*/ 0 w 1575881"/>
                <a:gd name="connsiteY0" fmla="*/ 0 h 1809345"/>
                <a:gd name="connsiteX1" fmla="*/ 836579 w 1575881"/>
                <a:gd name="connsiteY1" fmla="*/ 0 h 1809345"/>
                <a:gd name="connsiteX2" fmla="*/ 1439694 w 1575881"/>
                <a:gd name="connsiteY2" fmla="*/ 1060315 h 1809345"/>
                <a:gd name="connsiteX3" fmla="*/ 1575881 w 1575881"/>
                <a:gd name="connsiteY3" fmla="*/ 992221 h 1809345"/>
                <a:gd name="connsiteX4" fmla="*/ 1449421 w 1575881"/>
                <a:gd name="connsiteY4" fmla="*/ 1809345 h 1809345"/>
                <a:gd name="connsiteX5" fmla="*/ 710119 w 1575881"/>
                <a:gd name="connsiteY5" fmla="*/ 1498060 h 1809345"/>
                <a:gd name="connsiteX6" fmla="*/ 826851 w 1575881"/>
                <a:gd name="connsiteY6" fmla="*/ 1429966 h 1809345"/>
                <a:gd name="connsiteX7" fmla="*/ 0 w 1575881"/>
                <a:gd name="connsiteY7" fmla="*/ 0 h 18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5881" h="1809345">
                  <a:moveTo>
                    <a:pt x="0" y="0"/>
                  </a:moveTo>
                  <a:lnTo>
                    <a:pt x="836579" y="0"/>
                  </a:lnTo>
                  <a:lnTo>
                    <a:pt x="1439694" y="1060315"/>
                  </a:lnTo>
                  <a:lnTo>
                    <a:pt x="1575881" y="992221"/>
                  </a:lnTo>
                  <a:lnTo>
                    <a:pt x="1449421" y="1809345"/>
                  </a:lnTo>
                  <a:lnTo>
                    <a:pt x="710119" y="1498060"/>
                  </a:lnTo>
                  <a:lnTo>
                    <a:pt x="826851" y="1429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5950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95263" y="2697663"/>
              <a:ext cx="8853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/>
                  </a:solidFill>
                  <a:latin typeface="+mj-ea"/>
                  <a:ea typeface="+mj-ea"/>
                  <a:cs typeface="Roboto Black" panose="02000000000000000000" charset="0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accent2"/>
                </a:solidFill>
                <a:latin typeface="+mj-ea"/>
                <a:ea typeface="+mj-ea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5" name="Freeform 22"/>
            <p:cNvSpPr>
              <a:spLocks noChangeAspect="1" noEditPoints="1"/>
            </p:cNvSpPr>
            <p:nvPr/>
          </p:nvSpPr>
          <p:spPr bwMode="auto">
            <a:xfrm>
              <a:off x="7650721" y="3803724"/>
              <a:ext cx="353853" cy="354021"/>
            </a:xfrm>
            <a:custGeom>
              <a:avLst/>
              <a:gdLst>
                <a:gd name="connsiteX0" fmla="*/ 304386 w 607003"/>
                <a:gd name="connsiteY0" fmla="*/ 133743 h 607290"/>
                <a:gd name="connsiteX1" fmla="*/ 317338 w 607003"/>
                <a:gd name="connsiteY1" fmla="*/ 146699 h 607290"/>
                <a:gd name="connsiteX2" fmla="*/ 317338 w 607003"/>
                <a:gd name="connsiteY2" fmla="*/ 298701 h 607290"/>
                <a:gd name="connsiteX3" fmla="*/ 453831 w 607003"/>
                <a:gd name="connsiteY3" fmla="*/ 298701 h 607290"/>
                <a:gd name="connsiteX4" fmla="*/ 466736 w 607003"/>
                <a:gd name="connsiteY4" fmla="*/ 311609 h 607290"/>
                <a:gd name="connsiteX5" fmla="*/ 453831 w 607003"/>
                <a:gd name="connsiteY5" fmla="*/ 324517 h 607290"/>
                <a:gd name="connsiteX6" fmla="*/ 315535 w 607003"/>
                <a:gd name="connsiteY6" fmla="*/ 324517 h 607290"/>
                <a:gd name="connsiteX7" fmla="*/ 291481 w 607003"/>
                <a:gd name="connsiteY7" fmla="*/ 300504 h 607290"/>
                <a:gd name="connsiteX8" fmla="*/ 291481 w 607003"/>
                <a:gd name="connsiteY8" fmla="*/ 146699 h 607290"/>
                <a:gd name="connsiteX9" fmla="*/ 304386 w 607003"/>
                <a:gd name="connsiteY9" fmla="*/ 133743 h 607290"/>
                <a:gd name="connsiteX10" fmla="*/ 304324 w 607003"/>
                <a:gd name="connsiteY10" fmla="*/ 35339 h 607290"/>
                <a:gd name="connsiteX11" fmla="*/ 36088 w 607003"/>
                <a:gd name="connsiteY11" fmla="*/ 303629 h 607290"/>
                <a:gd name="connsiteX12" fmla="*/ 304324 w 607003"/>
                <a:gd name="connsiteY12" fmla="*/ 571965 h 607290"/>
                <a:gd name="connsiteX13" fmla="*/ 572608 w 607003"/>
                <a:gd name="connsiteY13" fmla="*/ 303629 h 607290"/>
                <a:gd name="connsiteX14" fmla="*/ 304324 w 607003"/>
                <a:gd name="connsiteY14" fmla="*/ 35339 h 607290"/>
                <a:gd name="connsiteX15" fmla="*/ 324357 w 607003"/>
                <a:gd name="connsiteY15" fmla="*/ 718 h 607290"/>
                <a:gd name="connsiteX16" fmla="*/ 431848 w 607003"/>
                <a:gd name="connsiteY16" fmla="*/ 28506 h 607290"/>
                <a:gd name="connsiteX17" fmla="*/ 583235 w 607003"/>
                <a:gd name="connsiteY17" fmla="*/ 185807 h 607290"/>
                <a:gd name="connsiteX18" fmla="*/ 607003 w 607003"/>
                <a:gd name="connsiteY18" fmla="*/ 303629 h 607290"/>
                <a:gd name="connsiteX19" fmla="*/ 528534 w 607003"/>
                <a:gd name="connsiteY19" fmla="*/ 507384 h 607290"/>
                <a:gd name="connsiteX20" fmla="*/ 333691 w 607003"/>
                <a:gd name="connsiteY20" fmla="*/ 605797 h 607290"/>
                <a:gd name="connsiteX21" fmla="*/ 123239 w 607003"/>
                <a:gd name="connsiteY21" fmla="*/ 547907 h 607290"/>
                <a:gd name="connsiteX22" fmla="*/ 6058 w 607003"/>
                <a:gd name="connsiteY22" fmla="*/ 363702 h 607290"/>
                <a:gd name="connsiteX23" fmla="*/ 214090 w 607003"/>
                <a:gd name="connsiteY23" fmla="*/ 13464 h 607290"/>
                <a:gd name="connsiteX24" fmla="*/ 324357 w 607003"/>
                <a:gd name="connsiteY24" fmla="*/ 718 h 60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7003" h="607290">
                  <a:moveTo>
                    <a:pt x="304386" y="133743"/>
                  </a:moveTo>
                  <a:cubicBezTo>
                    <a:pt x="311549" y="133743"/>
                    <a:pt x="317338" y="139580"/>
                    <a:pt x="317338" y="146699"/>
                  </a:cubicBezTo>
                  <a:lnTo>
                    <a:pt x="317338" y="298701"/>
                  </a:lnTo>
                  <a:lnTo>
                    <a:pt x="453831" y="298701"/>
                  </a:lnTo>
                  <a:cubicBezTo>
                    <a:pt x="460948" y="298701"/>
                    <a:pt x="466736" y="304491"/>
                    <a:pt x="466736" y="311609"/>
                  </a:cubicBezTo>
                  <a:cubicBezTo>
                    <a:pt x="466736" y="318728"/>
                    <a:pt x="460948" y="324517"/>
                    <a:pt x="453831" y="324517"/>
                  </a:cubicBezTo>
                  <a:lnTo>
                    <a:pt x="315535" y="324517"/>
                  </a:lnTo>
                  <a:cubicBezTo>
                    <a:pt x="302251" y="324517"/>
                    <a:pt x="291528" y="313745"/>
                    <a:pt x="291481" y="300504"/>
                  </a:cubicBezTo>
                  <a:lnTo>
                    <a:pt x="291481" y="146699"/>
                  </a:lnTo>
                  <a:cubicBezTo>
                    <a:pt x="291481" y="139580"/>
                    <a:pt x="297269" y="133743"/>
                    <a:pt x="304386" y="133743"/>
                  </a:cubicBezTo>
                  <a:close/>
                  <a:moveTo>
                    <a:pt x="304324" y="35339"/>
                  </a:moveTo>
                  <a:cubicBezTo>
                    <a:pt x="156448" y="35339"/>
                    <a:pt x="36088" y="155723"/>
                    <a:pt x="36088" y="303629"/>
                  </a:cubicBezTo>
                  <a:cubicBezTo>
                    <a:pt x="36088" y="451581"/>
                    <a:pt x="156448" y="571965"/>
                    <a:pt x="304324" y="571965"/>
                  </a:cubicBezTo>
                  <a:cubicBezTo>
                    <a:pt x="452248" y="571965"/>
                    <a:pt x="572608" y="451581"/>
                    <a:pt x="572608" y="303629"/>
                  </a:cubicBezTo>
                  <a:cubicBezTo>
                    <a:pt x="572608" y="155723"/>
                    <a:pt x="452248" y="35339"/>
                    <a:pt x="304324" y="35339"/>
                  </a:cubicBezTo>
                  <a:close/>
                  <a:moveTo>
                    <a:pt x="324357" y="718"/>
                  </a:moveTo>
                  <a:cubicBezTo>
                    <a:pt x="361279" y="3262"/>
                    <a:pt x="397738" y="12563"/>
                    <a:pt x="431848" y="28506"/>
                  </a:cubicBezTo>
                  <a:cubicBezTo>
                    <a:pt x="500069" y="60346"/>
                    <a:pt x="554011" y="116386"/>
                    <a:pt x="583235" y="185807"/>
                  </a:cubicBezTo>
                  <a:cubicBezTo>
                    <a:pt x="598985" y="223104"/>
                    <a:pt x="607098" y="263153"/>
                    <a:pt x="607003" y="303629"/>
                  </a:cubicBezTo>
                  <a:cubicBezTo>
                    <a:pt x="607003" y="378934"/>
                    <a:pt x="579060" y="451581"/>
                    <a:pt x="528534" y="507384"/>
                  </a:cubicBezTo>
                  <a:cubicBezTo>
                    <a:pt x="478009" y="563234"/>
                    <a:pt x="408554" y="598300"/>
                    <a:pt x="333691" y="605797"/>
                  </a:cubicBezTo>
                  <a:cubicBezTo>
                    <a:pt x="258780" y="613247"/>
                    <a:pt x="183775" y="592653"/>
                    <a:pt x="123239" y="547907"/>
                  </a:cubicBezTo>
                  <a:cubicBezTo>
                    <a:pt x="62703" y="503161"/>
                    <a:pt x="20954" y="437536"/>
                    <a:pt x="6058" y="363702"/>
                  </a:cubicBezTo>
                  <a:cubicBezTo>
                    <a:pt x="-24827" y="210814"/>
                    <a:pt x="65075" y="59397"/>
                    <a:pt x="214090" y="13464"/>
                  </a:cubicBezTo>
                  <a:cubicBezTo>
                    <a:pt x="250051" y="2385"/>
                    <a:pt x="287435" y="-1827"/>
                    <a:pt x="324357" y="7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6" name="任意多边形 27"/>
            <p:cNvSpPr/>
            <p:nvPr/>
          </p:nvSpPr>
          <p:spPr>
            <a:xfrm>
              <a:off x="4301045" y="4932781"/>
              <a:ext cx="2262977" cy="1005768"/>
            </a:xfrm>
            <a:custGeom>
              <a:avLst/>
              <a:gdLst>
                <a:gd name="connsiteX0" fmla="*/ 2276272 w 2276272"/>
                <a:gd name="connsiteY0" fmla="*/ 175098 h 1011677"/>
                <a:gd name="connsiteX1" fmla="*/ 642025 w 2276272"/>
                <a:gd name="connsiteY1" fmla="*/ 175098 h 1011677"/>
                <a:gd name="connsiteX2" fmla="*/ 642025 w 2276272"/>
                <a:gd name="connsiteY2" fmla="*/ 0 h 1011677"/>
                <a:gd name="connsiteX3" fmla="*/ 0 w 2276272"/>
                <a:gd name="connsiteY3" fmla="*/ 505838 h 1011677"/>
                <a:gd name="connsiteX4" fmla="*/ 651753 w 2276272"/>
                <a:gd name="connsiteY4" fmla="*/ 1011677 h 1011677"/>
                <a:gd name="connsiteX5" fmla="*/ 651753 w 2276272"/>
                <a:gd name="connsiteY5" fmla="*/ 865762 h 1011677"/>
                <a:gd name="connsiteX6" fmla="*/ 1916349 w 2276272"/>
                <a:gd name="connsiteY6" fmla="*/ 865762 h 1011677"/>
                <a:gd name="connsiteX7" fmla="*/ 2276272 w 2276272"/>
                <a:gd name="connsiteY7" fmla="*/ 175098 h 101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6272" h="1011677">
                  <a:moveTo>
                    <a:pt x="2276272" y="175098"/>
                  </a:moveTo>
                  <a:lnTo>
                    <a:pt x="642025" y="175098"/>
                  </a:lnTo>
                  <a:lnTo>
                    <a:pt x="642025" y="0"/>
                  </a:lnTo>
                  <a:lnTo>
                    <a:pt x="0" y="505838"/>
                  </a:lnTo>
                  <a:lnTo>
                    <a:pt x="651753" y="1011677"/>
                  </a:lnTo>
                  <a:lnTo>
                    <a:pt x="651753" y="865762"/>
                  </a:lnTo>
                  <a:lnTo>
                    <a:pt x="1916349" y="865762"/>
                  </a:lnTo>
                  <a:lnTo>
                    <a:pt x="2276272" y="175098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5950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561817">
              <a:off x="6231955" y="5363997"/>
              <a:ext cx="8853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latin typeface="+mj-ea"/>
                  <a:ea typeface="+mj-ea"/>
                  <a:cs typeface="Roboto Black" panose="02000000000000000000" charset="0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5554197" y="5303124"/>
              <a:ext cx="235862" cy="295836"/>
            </a:xfrm>
            <a:custGeom>
              <a:avLst/>
              <a:gdLst>
                <a:gd name="T0" fmla="*/ 9508 w 10240"/>
                <a:gd name="T1" fmla="*/ 4433 h 12844"/>
                <a:gd name="T2" fmla="*/ 9874 w 10240"/>
                <a:gd name="T3" fmla="*/ 4067 h 12844"/>
                <a:gd name="T4" fmla="*/ 10240 w 10240"/>
                <a:gd name="T5" fmla="*/ 4433 h 12844"/>
                <a:gd name="T6" fmla="*/ 10240 w 10240"/>
                <a:gd name="T7" fmla="*/ 11381 h 12844"/>
                <a:gd name="T8" fmla="*/ 8777 w 10240"/>
                <a:gd name="T9" fmla="*/ 12844 h 12844"/>
                <a:gd name="T10" fmla="*/ 1463 w 10240"/>
                <a:gd name="T11" fmla="*/ 12844 h 12844"/>
                <a:gd name="T12" fmla="*/ 0 w 10240"/>
                <a:gd name="T13" fmla="*/ 11381 h 12844"/>
                <a:gd name="T14" fmla="*/ 0 w 10240"/>
                <a:gd name="T15" fmla="*/ 1873 h 12844"/>
                <a:gd name="T16" fmla="*/ 1463 w 10240"/>
                <a:gd name="T17" fmla="*/ 410 h 12844"/>
                <a:gd name="T18" fmla="*/ 6217 w 10240"/>
                <a:gd name="T19" fmla="*/ 410 h 12844"/>
                <a:gd name="T20" fmla="*/ 6583 w 10240"/>
                <a:gd name="T21" fmla="*/ 776 h 12844"/>
                <a:gd name="T22" fmla="*/ 6217 w 10240"/>
                <a:gd name="T23" fmla="*/ 1141 h 12844"/>
                <a:gd name="T24" fmla="*/ 1463 w 10240"/>
                <a:gd name="T25" fmla="*/ 1141 h 12844"/>
                <a:gd name="T26" fmla="*/ 731 w 10240"/>
                <a:gd name="T27" fmla="*/ 1873 h 12844"/>
                <a:gd name="T28" fmla="*/ 731 w 10240"/>
                <a:gd name="T29" fmla="*/ 11381 h 12844"/>
                <a:gd name="T30" fmla="*/ 1463 w 10240"/>
                <a:gd name="T31" fmla="*/ 12113 h 12844"/>
                <a:gd name="T32" fmla="*/ 8777 w 10240"/>
                <a:gd name="T33" fmla="*/ 12113 h 12844"/>
                <a:gd name="T34" fmla="*/ 9508 w 10240"/>
                <a:gd name="T35" fmla="*/ 11381 h 12844"/>
                <a:gd name="T36" fmla="*/ 9508 w 10240"/>
                <a:gd name="T37" fmla="*/ 4433 h 12844"/>
                <a:gd name="T38" fmla="*/ 9413 w 10240"/>
                <a:gd name="T39" fmla="*/ 173 h 12844"/>
                <a:gd name="T40" fmla="*/ 9928 w 10240"/>
                <a:gd name="T41" fmla="*/ 131 h 12844"/>
                <a:gd name="T42" fmla="*/ 9970 w 10240"/>
                <a:gd name="T43" fmla="*/ 647 h 12844"/>
                <a:gd name="T44" fmla="*/ 6861 w 10240"/>
                <a:gd name="T45" fmla="*/ 4304 h 12844"/>
                <a:gd name="T46" fmla="*/ 6346 w 10240"/>
                <a:gd name="T47" fmla="*/ 4346 h 12844"/>
                <a:gd name="T48" fmla="*/ 6304 w 10240"/>
                <a:gd name="T49" fmla="*/ 3830 h 12844"/>
                <a:gd name="T50" fmla="*/ 9413 w 10240"/>
                <a:gd name="T51" fmla="*/ 173 h 12844"/>
                <a:gd name="T52" fmla="*/ 2560 w 10240"/>
                <a:gd name="T53" fmla="*/ 6627 h 12844"/>
                <a:gd name="T54" fmla="*/ 5851 w 10240"/>
                <a:gd name="T55" fmla="*/ 6627 h 12844"/>
                <a:gd name="T56" fmla="*/ 6217 w 10240"/>
                <a:gd name="T57" fmla="*/ 6993 h 12844"/>
                <a:gd name="T58" fmla="*/ 5851 w 10240"/>
                <a:gd name="T59" fmla="*/ 7358 h 12844"/>
                <a:gd name="T60" fmla="*/ 2560 w 10240"/>
                <a:gd name="T61" fmla="*/ 7358 h 12844"/>
                <a:gd name="T62" fmla="*/ 2194 w 10240"/>
                <a:gd name="T63" fmla="*/ 6993 h 12844"/>
                <a:gd name="T64" fmla="*/ 2560 w 10240"/>
                <a:gd name="T65" fmla="*/ 6627 h 12844"/>
                <a:gd name="T66" fmla="*/ 2560 w 10240"/>
                <a:gd name="T67" fmla="*/ 8821 h 12844"/>
                <a:gd name="T68" fmla="*/ 7680 w 10240"/>
                <a:gd name="T69" fmla="*/ 8821 h 12844"/>
                <a:gd name="T70" fmla="*/ 8046 w 10240"/>
                <a:gd name="T71" fmla="*/ 9187 h 12844"/>
                <a:gd name="T72" fmla="*/ 7680 w 10240"/>
                <a:gd name="T73" fmla="*/ 9553 h 12844"/>
                <a:gd name="T74" fmla="*/ 2560 w 10240"/>
                <a:gd name="T75" fmla="*/ 9553 h 12844"/>
                <a:gd name="T76" fmla="*/ 2194 w 10240"/>
                <a:gd name="T77" fmla="*/ 9187 h 12844"/>
                <a:gd name="T78" fmla="*/ 2560 w 10240"/>
                <a:gd name="T79" fmla="*/ 8821 h 1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40" h="12844">
                  <a:moveTo>
                    <a:pt x="9508" y="4433"/>
                  </a:moveTo>
                  <a:cubicBezTo>
                    <a:pt x="9508" y="4231"/>
                    <a:pt x="9672" y="4067"/>
                    <a:pt x="9874" y="4067"/>
                  </a:cubicBezTo>
                  <a:cubicBezTo>
                    <a:pt x="10076" y="4067"/>
                    <a:pt x="10240" y="4231"/>
                    <a:pt x="10240" y="4433"/>
                  </a:cubicBezTo>
                  <a:lnTo>
                    <a:pt x="10240" y="11381"/>
                  </a:lnTo>
                  <a:cubicBezTo>
                    <a:pt x="10240" y="12189"/>
                    <a:pt x="9585" y="12844"/>
                    <a:pt x="8777" y="12844"/>
                  </a:cubicBezTo>
                  <a:lnTo>
                    <a:pt x="1463" y="12844"/>
                  </a:lnTo>
                  <a:cubicBezTo>
                    <a:pt x="655" y="12844"/>
                    <a:pt x="0" y="12189"/>
                    <a:pt x="0" y="11381"/>
                  </a:cubicBezTo>
                  <a:lnTo>
                    <a:pt x="0" y="1873"/>
                  </a:lnTo>
                  <a:cubicBezTo>
                    <a:pt x="0" y="1065"/>
                    <a:pt x="655" y="410"/>
                    <a:pt x="1463" y="410"/>
                  </a:cubicBezTo>
                  <a:lnTo>
                    <a:pt x="6217" y="410"/>
                  </a:lnTo>
                  <a:cubicBezTo>
                    <a:pt x="6419" y="410"/>
                    <a:pt x="6583" y="574"/>
                    <a:pt x="6583" y="776"/>
                  </a:cubicBezTo>
                  <a:cubicBezTo>
                    <a:pt x="6583" y="978"/>
                    <a:pt x="6419" y="1141"/>
                    <a:pt x="6217" y="1141"/>
                  </a:cubicBezTo>
                  <a:lnTo>
                    <a:pt x="1463" y="1141"/>
                  </a:lnTo>
                  <a:cubicBezTo>
                    <a:pt x="1059" y="1141"/>
                    <a:pt x="731" y="1469"/>
                    <a:pt x="731" y="1873"/>
                  </a:cubicBezTo>
                  <a:lnTo>
                    <a:pt x="731" y="11381"/>
                  </a:lnTo>
                  <a:cubicBezTo>
                    <a:pt x="731" y="11785"/>
                    <a:pt x="1059" y="12113"/>
                    <a:pt x="1463" y="12113"/>
                  </a:cubicBezTo>
                  <a:lnTo>
                    <a:pt x="8777" y="12113"/>
                  </a:lnTo>
                  <a:cubicBezTo>
                    <a:pt x="9181" y="12113"/>
                    <a:pt x="9508" y="11785"/>
                    <a:pt x="9508" y="11381"/>
                  </a:cubicBezTo>
                  <a:lnTo>
                    <a:pt x="9508" y="4433"/>
                  </a:lnTo>
                  <a:close/>
                  <a:moveTo>
                    <a:pt x="9413" y="173"/>
                  </a:moveTo>
                  <a:cubicBezTo>
                    <a:pt x="9544" y="19"/>
                    <a:pt x="9774" y="0"/>
                    <a:pt x="9928" y="131"/>
                  </a:cubicBezTo>
                  <a:cubicBezTo>
                    <a:pt x="10082" y="262"/>
                    <a:pt x="10101" y="493"/>
                    <a:pt x="9970" y="647"/>
                  </a:cubicBezTo>
                  <a:lnTo>
                    <a:pt x="6861" y="4304"/>
                  </a:lnTo>
                  <a:cubicBezTo>
                    <a:pt x="6731" y="4458"/>
                    <a:pt x="6500" y="4476"/>
                    <a:pt x="6346" y="4346"/>
                  </a:cubicBezTo>
                  <a:cubicBezTo>
                    <a:pt x="6192" y="4215"/>
                    <a:pt x="6173" y="3984"/>
                    <a:pt x="6304" y="3830"/>
                  </a:cubicBezTo>
                  <a:lnTo>
                    <a:pt x="9413" y="173"/>
                  </a:lnTo>
                  <a:close/>
                  <a:moveTo>
                    <a:pt x="2560" y="6627"/>
                  </a:moveTo>
                  <a:lnTo>
                    <a:pt x="5851" y="6627"/>
                  </a:lnTo>
                  <a:cubicBezTo>
                    <a:pt x="6053" y="6627"/>
                    <a:pt x="6217" y="6791"/>
                    <a:pt x="6217" y="6993"/>
                  </a:cubicBezTo>
                  <a:cubicBezTo>
                    <a:pt x="6217" y="7195"/>
                    <a:pt x="6053" y="7358"/>
                    <a:pt x="5851" y="7358"/>
                  </a:cubicBezTo>
                  <a:lnTo>
                    <a:pt x="2560" y="7358"/>
                  </a:lnTo>
                  <a:cubicBezTo>
                    <a:pt x="2358" y="7358"/>
                    <a:pt x="2194" y="7195"/>
                    <a:pt x="2194" y="6993"/>
                  </a:cubicBezTo>
                  <a:cubicBezTo>
                    <a:pt x="2194" y="6791"/>
                    <a:pt x="2358" y="6627"/>
                    <a:pt x="2560" y="6627"/>
                  </a:cubicBezTo>
                  <a:close/>
                  <a:moveTo>
                    <a:pt x="2560" y="8821"/>
                  </a:moveTo>
                  <a:lnTo>
                    <a:pt x="7680" y="8821"/>
                  </a:lnTo>
                  <a:cubicBezTo>
                    <a:pt x="7882" y="8821"/>
                    <a:pt x="8046" y="8985"/>
                    <a:pt x="8046" y="9187"/>
                  </a:cubicBezTo>
                  <a:cubicBezTo>
                    <a:pt x="8046" y="9389"/>
                    <a:pt x="7882" y="9553"/>
                    <a:pt x="7680" y="9553"/>
                  </a:cubicBezTo>
                  <a:lnTo>
                    <a:pt x="2560" y="9553"/>
                  </a:lnTo>
                  <a:cubicBezTo>
                    <a:pt x="2358" y="9553"/>
                    <a:pt x="2194" y="9389"/>
                    <a:pt x="2194" y="9187"/>
                  </a:cubicBezTo>
                  <a:cubicBezTo>
                    <a:pt x="2194" y="8985"/>
                    <a:pt x="2358" y="8821"/>
                    <a:pt x="2560" y="88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>
                <a:solidFill>
                  <a:schemeClr val="accent2"/>
                </a:solidFill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5274259" y="3232990"/>
              <a:ext cx="1951963" cy="1682727"/>
            </a:xfrm>
            <a:prstGeom prst="hexagon">
              <a:avLst>
                <a:gd name="adj" fmla="val 29790"/>
                <a:gd name="vf" fmla="val 115470"/>
              </a:avLst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41218" y="2315791"/>
              <a:ext cx="3683579" cy="112309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4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  <a:cs typeface="Roboto Black" panose="02000000000000000000" charset="0"/>
                  <a:sym typeface="Arial" panose="020B0604020202020204" pitchFamily="34" charset="0"/>
                </a:rPr>
                <a:t>Title here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Roboto Black" panose="02000000000000000000" charset="0"/>
                  <a:sym typeface="Arial" panose="020B0604020202020204" pitchFamily="34" charset="0"/>
                </a:rPr>
                <a:t>making presentations powerful tools for convincing and teaching.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36223" y="5097431"/>
              <a:ext cx="3683579" cy="112175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4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1"/>
                  </a:solidFill>
                  <a:latin typeface="+mj-ea"/>
                  <a:ea typeface="+mj-ea"/>
                  <a:cs typeface="Roboto Black" panose="02000000000000000000" charset="0"/>
                  <a:sym typeface="Arial" panose="020B0604020202020204" pitchFamily="34" charset="0"/>
                </a:rPr>
                <a:t>Title here</a:t>
              </a:r>
              <a:endPara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Roboto Black" panose="02000000000000000000" charset="0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Manrope SemiBold" charset="0"/>
                  <a:cs typeface="Roboto Black" panose="02000000000000000000" charset="0"/>
                  <a:sym typeface="Arial" panose="020B0604020202020204" pitchFamily="34" charset="0"/>
                </a:rPr>
                <a:t>making presentations powerful tools for convincing and teaching.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00356" y="3494097"/>
              <a:ext cx="2852277" cy="112309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4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+mj-ea"/>
                  <a:ea typeface="+mj-ea"/>
                  <a:cs typeface="Roboto Black" panose="02000000000000000000" charset="0"/>
                  <a:sym typeface="Arial" panose="020B0604020202020204" pitchFamily="34" charset="0"/>
                </a:rPr>
                <a:t>Title here</a:t>
              </a:r>
              <a:endParaRPr lang="zh-CN" altLang="en-US" sz="2000" dirty="0">
                <a:solidFill>
                  <a:schemeClr val="accent2"/>
                </a:solidFill>
                <a:latin typeface="+mj-ea"/>
                <a:ea typeface="+mj-ea"/>
                <a:cs typeface="Roboto Black" panose="02000000000000000000" charset="0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Manrope SemiBold" charset="0"/>
                  <a:cs typeface="Roboto Black" panose="02000000000000000000" charset="0"/>
                  <a:sym typeface="Arial" panose="020B0604020202020204" pitchFamily="34" charset="0"/>
                </a:rPr>
                <a:t>making presentations powerful tools for.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lack" panose="02000000000000000000" charset="0"/>
                <a:ea typeface="Manrope SemiBold" charset="0"/>
                <a:cs typeface="Roboto Black" panose="02000000000000000000" charset="0"/>
                <a:sym typeface="Arial" panose="020B0604020202020204" pitchFamily="34" charset="0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12361" y="2801316"/>
            <a:ext cx="1762997" cy="23601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98628" y="327822"/>
            <a:ext cx="6178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Your title here</a:t>
            </a:r>
            <a:endParaRPr lang="zh-CN" altLang="en-US" sz="40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8628" y="837483"/>
            <a:ext cx="6293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B566"/>
                </a:solidFill>
                <a:latin typeface="+mj-ea"/>
                <a:ea typeface="+mj-ea"/>
                <a:cs typeface="Manrope SemiBold" charset="0"/>
              </a:rPr>
              <a:t>Insert a parting or call-to-action message here.</a:t>
            </a:r>
            <a:endParaRPr lang="zh-CN" altLang="en-US" sz="1400" dirty="0">
              <a:solidFill>
                <a:srgbClr val="FFB566"/>
              </a:solidFill>
              <a:latin typeface="+mj-ea"/>
              <a:ea typeface="+mj-ea"/>
              <a:cs typeface="Manrope Semi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91050" y="2342414"/>
            <a:ext cx="10009900" cy="3329742"/>
            <a:chOff x="585950" y="1857881"/>
            <a:chExt cx="10009900" cy="3329742"/>
          </a:xfrm>
        </p:grpSpPr>
        <p:sp>
          <p:nvSpPr>
            <p:cNvPr id="7" name="Rectangle: Rounded Corners 39"/>
            <p:cNvSpPr/>
            <p:nvPr/>
          </p:nvSpPr>
          <p:spPr>
            <a:xfrm>
              <a:off x="585950" y="1857881"/>
              <a:ext cx="10009900" cy="1897506"/>
            </a:xfrm>
            <a:prstGeom prst="roundRect">
              <a:avLst>
                <a:gd name="adj" fmla="val 23853"/>
              </a:avLst>
            </a:prstGeom>
            <a:solidFill>
              <a:schemeClr val="accent2"/>
            </a:solidFill>
            <a:ln w="12700" cap="flat" cmpd="sng" algn="ctr">
              <a:solidFill>
                <a:srgbClr val="59505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>
                <a:cs typeface="Roboto Black" panose="02000000000000000000" charset="0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2149314" y="2127121"/>
              <a:ext cx="5465559" cy="1353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50000"/>
                </a:lnSpc>
                <a:tabLst>
                  <a:tab pos="2950845" algn="l"/>
                </a:tabLs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  <a:cs typeface="Manrope SemiBold" charset="0"/>
                  <a:sym typeface="Manrope SemiBold" charset="0"/>
                </a:rPr>
                <a:t>Title here</a:t>
              </a:r>
              <a:endParaRPr lang="en-US" altLang="zh-CN" sz="2000" b="1" dirty="0">
                <a:solidFill>
                  <a:schemeClr val="bg1"/>
                </a:solidFill>
                <a:latin typeface="+mj-ea"/>
                <a:ea typeface="+mj-ea"/>
                <a:cs typeface="Manrope SemiBold" charset="0"/>
                <a:sym typeface="Manrope SemiBold" charset="0"/>
              </a:endParaRPr>
            </a:p>
            <a:p>
              <a:pPr>
                <a:lnSpc>
                  <a:spcPct val="150000"/>
                </a:lnSpc>
                <a:tabLst>
                  <a:tab pos="2950845" algn="l"/>
                </a:tabLst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Manrope SemiBold" charset="0"/>
                  <a:ea typeface="Manrope SemiBold" charset="0"/>
                  <a:cs typeface="Manrope SemiBold" charset="0"/>
                  <a:sym typeface="Manrope SemiBold" charset="0"/>
                </a:rPr>
                <a:t>It serves a variety of purposes, making presentations powerful tools for convincing and teaching. It serves a variety of purposes, making presentations powerful tools for convincing and teaching.</a:t>
              </a:r>
              <a:endParaRPr lang="zh-CN" altLang="en-US" sz="1200" dirty="0">
                <a:solidFill>
                  <a:schemeClr val="bg1"/>
                </a:solidFill>
                <a:latin typeface="Manrope SemiBold" charset="0"/>
                <a:ea typeface="Manrope SemiBold" charset="0"/>
                <a:cs typeface="Manrope SemiBold" charset="0"/>
                <a:sym typeface="Manrope SemiBold" charset="0"/>
              </a:endParaRPr>
            </a:p>
          </p:txBody>
        </p:sp>
        <p:sp>
          <p:nvSpPr>
            <p:cNvPr id="9" name="Oval 19"/>
            <p:cNvSpPr/>
            <p:nvPr/>
          </p:nvSpPr>
          <p:spPr>
            <a:xfrm>
              <a:off x="913140" y="2299827"/>
              <a:ext cx="1013614" cy="101361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59505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  <a:sym typeface="Manrope SemiBold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13147" y="4192285"/>
              <a:ext cx="2043160" cy="989759"/>
              <a:chOff x="813147" y="4192285"/>
              <a:chExt cx="2043160" cy="989759"/>
            </a:xfrm>
          </p:grpSpPr>
          <p:sp>
            <p:nvSpPr>
              <p:cNvPr id="18" name="Rectangle 9"/>
              <p:cNvSpPr/>
              <p:nvPr/>
            </p:nvSpPr>
            <p:spPr>
              <a:xfrm>
                <a:off x="813147" y="4567260"/>
                <a:ext cx="2043160" cy="614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nrope SemiBold" charset="0"/>
                    <a:ea typeface="Manrope SemiBold" charset="0"/>
                    <a:cs typeface="Manrope SemiBold" charset="0"/>
                    <a:sym typeface="Manrope SemiBold" charset="0"/>
                  </a:rPr>
                  <a:t>making presentations powerful.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Manrope SemiBold" charset="0"/>
                  <a:sym typeface="Manrope SemiBold" charset="0"/>
                </a:endParaRPr>
              </a:p>
            </p:txBody>
          </p:sp>
          <p:sp>
            <p:nvSpPr>
              <p:cNvPr id="19" name="TextBox 11"/>
              <p:cNvSpPr txBox="1"/>
              <p:nvPr/>
            </p:nvSpPr>
            <p:spPr>
              <a:xfrm>
                <a:off x="813148" y="4192285"/>
                <a:ext cx="16933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ea"/>
                    <a:ea typeface="+mj-ea"/>
                    <a:cs typeface="Arial" panose="020B0604020202020204" pitchFamily="34" charset="0"/>
                    <a:sym typeface="Manrope SemiBold" charset="0"/>
                  </a:rPr>
                  <a:t>Title here</a:t>
                </a:r>
                <a:endParaRPr kumimoji="0" lang="id-ID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  <a:sym typeface="Manrope SemiBold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255897" y="4192285"/>
              <a:ext cx="2043160" cy="995338"/>
              <a:chOff x="3319932" y="4192285"/>
              <a:chExt cx="2043160" cy="995338"/>
            </a:xfrm>
          </p:grpSpPr>
          <p:sp>
            <p:nvSpPr>
              <p:cNvPr id="16" name="Rectangle 9"/>
              <p:cNvSpPr/>
              <p:nvPr/>
            </p:nvSpPr>
            <p:spPr>
              <a:xfrm>
                <a:off x="3319932" y="4567260"/>
                <a:ext cx="2043160" cy="620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nrope SemiBold" charset="0"/>
                    <a:ea typeface="Manrope SemiBold" charset="0"/>
                    <a:cs typeface="Manrope SemiBold" charset="0"/>
                    <a:sym typeface="Manrope SemiBold" charset="0"/>
                  </a:rPr>
                  <a:t>making presentations powerful.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Manrope SemiBold" charset="0"/>
                  <a:sym typeface="Manrope SemiBold" charset="0"/>
                </a:endParaRPr>
              </a:p>
            </p:txBody>
          </p:sp>
          <p:sp>
            <p:nvSpPr>
              <p:cNvPr id="17" name="TextBox 11"/>
              <p:cNvSpPr txBox="1"/>
              <p:nvPr/>
            </p:nvSpPr>
            <p:spPr>
              <a:xfrm>
                <a:off x="3319933" y="4192285"/>
                <a:ext cx="16933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  <a:sym typeface="Manrope SemiBold" charset="0"/>
                  </a:rPr>
                  <a:t>Title here</a:t>
                </a:r>
                <a:endParaRPr lang="id-ID" altLang="zh-CN" sz="2000" b="1" dirty="0">
                  <a:solidFill>
                    <a:schemeClr val="accent2"/>
                  </a:solidFill>
                  <a:latin typeface="+mj-ea"/>
                  <a:ea typeface="+mj-ea"/>
                  <a:cs typeface="Arial" panose="020B0604020202020204" pitchFamily="34" charset="0"/>
                  <a:sym typeface="Manrope SemiBold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698647" y="4192285"/>
              <a:ext cx="2043160" cy="995338"/>
              <a:chOff x="5826716" y="4192285"/>
              <a:chExt cx="2043160" cy="995338"/>
            </a:xfrm>
          </p:grpSpPr>
          <p:sp>
            <p:nvSpPr>
              <p:cNvPr id="14" name="Rectangle 9"/>
              <p:cNvSpPr/>
              <p:nvPr/>
            </p:nvSpPr>
            <p:spPr>
              <a:xfrm>
                <a:off x="5826716" y="4567260"/>
                <a:ext cx="2043160" cy="620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nrope SemiBold" charset="0"/>
                    <a:ea typeface="Manrope SemiBold" charset="0"/>
                    <a:cs typeface="Manrope SemiBold" charset="0"/>
                    <a:sym typeface="Manrope SemiBold" charset="0"/>
                  </a:rPr>
                  <a:t>making presentations powerful.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Manrope SemiBold" charset="0"/>
                  <a:sym typeface="Manrope SemiBold" charset="0"/>
                </a:endParaRPr>
              </a:p>
            </p:txBody>
          </p:sp>
          <p:sp>
            <p:nvSpPr>
              <p:cNvPr id="15" name="TextBox 11"/>
              <p:cNvSpPr txBox="1"/>
              <p:nvPr/>
            </p:nvSpPr>
            <p:spPr>
              <a:xfrm>
                <a:off x="5826717" y="4192285"/>
                <a:ext cx="16933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  <a:sym typeface="Manrope SemiBold" charset="0"/>
                  </a:rPr>
                  <a:t>Title here</a:t>
                </a:r>
                <a:endParaRPr lang="id-ID" altLang="zh-CN" sz="2000" b="1" dirty="0">
                  <a:solidFill>
                    <a:schemeClr val="accent2"/>
                  </a:solidFill>
                  <a:latin typeface="+mj-ea"/>
                  <a:ea typeface="+mj-ea"/>
                  <a:cs typeface="Arial" panose="020B0604020202020204" pitchFamily="34" charset="0"/>
                  <a:sym typeface="Manrope SemiBold" charset="0"/>
                </a:endParaRPr>
              </a:p>
            </p:txBody>
          </p:sp>
        </p:grpSp>
        <p:sp>
          <p:nvSpPr>
            <p:cNvPr id="13" name="Freeform 18"/>
            <p:cNvSpPr>
              <a:spLocks noEditPoints="1"/>
            </p:cNvSpPr>
            <p:nvPr/>
          </p:nvSpPr>
          <p:spPr bwMode="auto">
            <a:xfrm>
              <a:off x="1246079" y="2553694"/>
              <a:ext cx="347735" cy="505880"/>
            </a:xfrm>
            <a:custGeom>
              <a:avLst/>
              <a:gdLst>
                <a:gd name="T0" fmla="*/ 2500 w 8800"/>
                <a:gd name="T1" fmla="*/ 8960 h 12800"/>
                <a:gd name="T2" fmla="*/ 8800 w 8800"/>
                <a:gd name="T3" fmla="*/ 12800 h 12800"/>
                <a:gd name="T4" fmla="*/ 8800 w 8800"/>
                <a:gd name="T5" fmla="*/ 0 h 12800"/>
                <a:gd name="T6" fmla="*/ 2500 w 8800"/>
                <a:gd name="T7" fmla="*/ 3840 h 12800"/>
                <a:gd name="T8" fmla="*/ 834 w 8800"/>
                <a:gd name="T9" fmla="*/ 3840 h 12800"/>
                <a:gd name="T10" fmla="*/ 0 w 8800"/>
                <a:gd name="T11" fmla="*/ 4694 h 12800"/>
                <a:gd name="T12" fmla="*/ 0 w 8800"/>
                <a:gd name="T13" fmla="*/ 8107 h 12800"/>
                <a:gd name="T14" fmla="*/ 834 w 8800"/>
                <a:gd name="T15" fmla="*/ 8961 h 12800"/>
                <a:gd name="T16" fmla="*/ 2500 w 8800"/>
                <a:gd name="T17" fmla="*/ 8961 h 12800"/>
                <a:gd name="T18" fmla="*/ 2500 w 8800"/>
                <a:gd name="T19" fmla="*/ 8960 h 12800"/>
                <a:gd name="T20" fmla="*/ 800 w 8800"/>
                <a:gd name="T21" fmla="*/ 4642 h 12800"/>
                <a:gd name="T22" fmla="*/ 2498 w 8800"/>
                <a:gd name="T23" fmla="*/ 4642 h 12800"/>
                <a:gd name="T24" fmla="*/ 8000 w 8800"/>
                <a:gd name="T25" fmla="*/ 1600 h 12800"/>
                <a:gd name="T26" fmla="*/ 8000 w 8800"/>
                <a:gd name="T27" fmla="*/ 11200 h 12800"/>
                <a:gd name="T28" fmla="*/ 2498 w 8800"/>
                <a:gd name="T29" fmla="*/ 8094 h 12800"/>
                <a:gd name="T30" fmla="*/ 800 w 8800"/>
                <a:gd name="T31" fmla="*/ 8094 h 12800"/>
                <a:gd name="T32" fmla="*/ 800 w 8800"/>
                <a:gd name="T33" fmla="*/ 4642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00" h="12800"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800" y="4642"/>
                  </a:moveTo>
                  <a:lnTo>
                    <a:pt x="2498" y="4642"/>
                  </a:lnTo>
                  <a:lnTo>
                    <a:pt x="8000" y="1600"/>
                  </a:lnTo>
                  <a:lnTo>
                    <a:pt x="8000" y="11200"/>
                  </a:lnTo>
                  <a:lnTo>
                    <a:pt x="2498" y="8094"/>
                  </a:lnTo>
                  <a:lnTo>
                    <a:pt x="800" y="8094"/>
                  </a:lnTo>
                  <a:lnTo>
                    <a:pt x="800" y="46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anrope SemiBold" charset="0"/>
                <a:ea typeface="Manrope SemiBold" charset="0"/>
                <a:cs typeface="Manrope SemiBold" charset="0"/>
                <a:sym typeface="Manrope SemiBold" charset="0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8121074" y="2342414"/>
            <a:ext cx="2598958" cy="389843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5d7fecb-bf2d-4b6a-bdcb-c29b9e132a9e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0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B5C0"/>
      </a:accent1>
      <a:accent2>
        <a:srgbClr val="FFB566"/>
      </a:accent2>
      <a:accent3>
        <a:srgbClr val="71B5C0"/>
      </a:accent3>
      <a:accent4>
        <a:srgbClr val="FFB566"/>
      </a:accent4>
      <a:accent5>
        <a:srgbClr val="71B5C0"/>
      </a:accent5>
      <a:accent6>
        <a:srgbClr val="FFB566"/>
      </a:accent6>
      <a:hlink>
        <a:srgbClr val="0563C1"/>
      </a:hlink>
      <a:folHlink>
        <a:srgbClr val="954F72"/>
      </a:folHlink>
    </a:clrScheme>
    <a:fontScheme name="自定义 27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Manrope SemiBold"/>
        <a:font script="Hebr" typeface="Manrope Semi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rope Semi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Manrope SemiBold"/>
        <a:font script="Hebr" typeface="Manrope Semi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rope Semi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4523</Words>
  <Application>WPS Presentation</Application>
  <PresentationFormat>宽屏</PresentationFormat>
  <Paragraphs>305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Manrope SemiBold</vt:lpstr>
      <vt:lpstr>Roboto Black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SaiComputer</cp:lastModifiedBy>
  <cp:revision>54</cp:revision>
  <dcterms:created xsi:type="dcterms:W3CDTF">2023-04-05T10:25:00Z</dcterms:created>
  <dcterms:modified xsi:type="dcterms:W3CDTF">2023-10-31T16:09:24Z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EF382D45408843DDBE55F1D56B151E9B_11</vt:lpwstr>
  </property>
  <property fmtid="{D5CDD505-2E9C-101B-9397-08002B2CF9AE}" pid="3" name="KSOProductBuildVer">
    <vt:lpwstr>1033-12.2.0.13266</vt:lpwstr>
  </property>
</Properties>
</file>