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72" r:id="rId12"/>
    <p:sldId id="270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C51DC84-9EC2-CEDF-3BF4-940E1C0D5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95BBDF30-094D-EE70-2BF8-1AE1723BC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9BB106EB-1CA7-6247-E93D-481CE93EF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22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254CCA-4F4A-275E-35E4-30B79A10D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673975C3-21F6-87EA-9CBE-383982577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52018E54-4B54-1429-B34E-73274C8BA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18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B3DBABF-7E00-73A4-0DFC-675CDF1B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799A1F1D-D152-ABC8-9872-851429BB1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35539633-A31F-E8B9-B2F2-B46A5EF9E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75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6aa9bf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6aa9bf08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6aa9bf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6aa9bf08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3E9C578-3015-3EE7-5288-4164A8BB9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666C5992-2DEB-345D-32B4-9D43F2254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F19DD32C-4968-D4A4-078F-3802F7199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4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-kumar-Singh-D/Rebi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130629"/>
            <a:ext cx="10515600" cy="15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II)</a:t>
            </a: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Rebil</a:t>
            </a:r>
            <a:br>
              <a:rPr lang="en-US" sz="2400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933892" y="1296772"/>
            <a:ext cx="10515601" cy="466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r>
              <a:rPr lang="en-US" sz="4900" b="1" dirty="0">
                <a:solidFill>
                  <a:srgbClr val="A71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fulfilment  for the award of the degree of  Master of Computer Applications(MCA)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sz="49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49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</a:t>
            </a:r>
            <a:r>
              <a:rPr lang="en-US" sz="4900" dirty="0">
                <a:solidFill>
                  <a:srgbClr val="2F6EBB"/>
                </a:solidFill>
              </a:rPr>
              <a:t>MCA_PR216</a:t>
            </a:r>
            <a:endParaRPr sz="49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2268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6000" b="1" dirty="0"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lang="en-IN" sz="6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IN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-SCSE</a:t>
            </a:r>
            <a:br>
              <a:rPr lang="en-IN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None/>
            </a:pPr>
            <a:br>
              <a:rPr lang="en-US" sz="1568" dirty="0">
                <a:latin typeface="Times"/>
                <a:ea typeface="Times"/>
                <a:cs typeface="Times"/>
                <a:sym typeface="Times"/>
              </a:rPr>
            </a:br>
            <a:endParaRPr sz="1008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br>
              <a:rPr lang="en-US" sz="1175" dirty="0"/>
            </a:br>
            <a:br>
              <a:rPr lang="en-US" sz="1175" dirty="0"/>
            </a:br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1</a:t>
            </a:fld>
            <a:endParaRPr/>
          </a:p>
        </p:txBody>
      </p:sp>
      <p:graphicFrame>
        <p:nvGraphicFramePr>
          <p:cNvPr id="61" name="Google Shape;61;p11"/>
          <p:cNvGraphicFramePr/>
          <p:nvPr>
            <p:extLst>
              <p:ext uri="{D42A27DB-BD31-4B8C-83A1-F6EECF244321}">
                <p14:modId xmlns:p14="http://schemas.microsoft.com/office/powerpoint/2010/main" val="1262417454"/>
              </p:ext>
            </p:extLst>
          </p:nvPr>
        </p:nvGraphicFramePr>
        <p:xfrm>
          <a:off x="3435223" y="2457723"/>
          <a:ext cx="6093788" cy="731540"/>
        </p:xfrm>
        <a:graphic>
          <a:graphicData uri="http://schemas.openxmlformats.org/drawingml/2006/table">
            <a:tbl>
              <a:tblPr firstRow="1" bandRow="1">
                <a:noFill/>
                <a:tableStyleId>{0F39CA54-0075-4E42-9E8D-48C20FE1680A}</a:tableStyleId>
              </a:tblPr>
              <a:tblGrid>
                <a:gridCol w="304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lang="en-US"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DEEPAK KUMAR SINGH D</a:t>
                      </a:r>
                      <a:endParaRPr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20232MCA0198</a:t>
                      </a:r>
                      <a:endParaRPr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C53809A-D354-5C84-EFD0-0DC1CEC5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6F0B422F-6D17-F9FC-298D-82E6771F0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HR Login Portal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0CEF1-480D-8492-84DD-E6BAD3FD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762139"/>
            <a:ext cx="11236960" cy="43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A9A0031-E78E-9C1D-356A-5B3EE4F5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5858F6ED-4956-2A63-7F7B-D1A3628A7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HR Registration Portal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A12A6-4622-1B21-F0E9-A91435359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914400"/>
            <a:ext cx="11165840" cy="40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6A56A7-7F31-6FE7-0DAD-D110D6EF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7334F9B7-BD9C-4EE1-F64A-B01272260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HR Dashboard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97BF7-D1E4-9F3C-F9BC-560F3114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912907"/>
            <a:ext cx="11785600" cy="42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632550" y="952500"/>
            <a:ext cx="10668000" cy="5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76200" indent="0">
              <a:buNone/>
            </a:pPr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Repository:</a:t>
            </a: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3600" dirty="0">
                <a:hlinkClick r:id="rId3"/>
              </a:rPr>
              <a:t>https://github.com/Deepak-kumar-Singh-D/Rebil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Content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➢"/>
            </a:pPr>
            <a:r>
              <a:rPr lang="en-US" sz="36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Problem Statement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➢"/>
            </a:pPr>
            <a:r>
              <a:rPr lang="en-US" sz="36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Screenshots</a:t>
            </a:r>
            <a:endParaRPr sz="3600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➢"/>
            </a:pPr>
            <a:r>
              <a:rPr lang="en-US" sz="36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Github</a:t>
            </a:r>
            <a:r>
              <a:rPr lang="en-US" sz="36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Link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b="1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1131776" y="868797"/>
            <a:ext cx="10149369" cy="397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775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Fragmented HR Systems: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HR processes are often disjointed, leading to inefficiencies.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Data Handling: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Reliance on spreadsheets and paperwork increases the risk of errors and data redundancy.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Delayed Hiring Decisions: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Ineffective recruitment tracking slows down the hiring process.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Risks: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ensuring adherence to company policies and industry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Control: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Absence of a unified platform hampers smooth HR operations and data accessibility.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23B56-3C1C-DE41-85CA-FAA3138E92AE}"/>
              </a:ext>
            </a:extLst>
          </p:cNvPr>
          <p:cNvSpPr txBox="1"/>
          <p:nvPr/>
        </p:nvSpPr>
        <p:spPr>
          <a:xfrm>
            <a:off x="4744720" y="1661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Screenshots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4999-7B1E-AE97-DF2A-186648EC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523841"/>
            <a:ext cx="11572240" cy="3647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88B95-EBBC-68A8-0D0A-785C1716454F}"/>
              </a:ext>
            </a:extLst>
          </p:cNvPr>
          <p:cNvSpPr txBox="1"/>
          <p:nvPr/>
        </p:nvSpPr>
        <p:spPr>
          <a:xfrm>
            <a:off x="5013960" y="983496"/>
            <a:ext cx="216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Admin Login Portal</a:t>
            </a:r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737775" y="-138000"/>
            <a:ext cx="10515600" cy="1325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Admin Dashboard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FCFD8-5728-3578-8F37-4545FFD9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24850"/>
            <a:ext cx="11582400" cy="4336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30D6B-1B53-6E41-9E61-8AF84A39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910449"/>
            <a:ext cx="11907520" cy="415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669EF-47B1-B0A0-3C5E-8D5471C2713A}"/>
              </a:ext>
            </a:extLst>
          </p:cNvPr>
          <p:cNvSpPr txBox="1"/>
          <p:nvPr/>
        </p:nvSpPr>
        <p:spPr>
          <a:xfrm>
            <a:off x="4353560" y="1864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Registration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C9606-6F76-42FA-6D40-D3FDBE86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1" y="1085283"/>
            <a:ext cx="11379200" cy="3933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8933F-0251-5AE8-1D78-2EDE5D55A028}"/>
              </a:ext>
            </a:extLst>
          </p:cNvPr>
          <p:cNvSpPr txBox="1"/>
          <p:nvPr/>
        </p:nvSpPr>
        <p:spPr>
          <a:xfrm>
            <a:off x="4673600" y="2067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List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HR Registration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48C5E-9DA0-343B-7883-8AA51A2C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86420"/>
            <a:ext cx="10363200" cy="440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5F35E02-929F-DC26-B02D-ED305E4E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3C87FC70-F8F7-1751-7D13-2FF9BF94F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HR List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AC373-54B7-418A-E8AE-DF472C5D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834011"/>
            <a:ext cx="11597640" cy="41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Times</vt:lpstr>
      <vt:lpstr>Times New Roman</vt:lpstr>
      <vt:lpstr>Wingdings</vt:lpstr>
      <vt:lpstr>Office Theme</vt:lpstr>
      <vt:lpstr> MCA Final Year Project (Review II)   Rebil </vt:lpstr>
      <vt:lpstr>Content</vt:lpstr>
      <vt:lpstr>Problem Statement</vt:lpstr>
      <vt:lpstr>PowerPoint Presentation</vt:lpstr>
      <vt:lpstr>                         Admin Dashboard</vt:lpstr>
      <vt:lpstr>PowerPoint Presentation</vt:lpstr>
      <vt:lpstr>PowerPoint Presentation</vt:lpstr>
      <vt:lpstr>HR Registration</vt:lpstr>
      <vt:lpstr>HR List</vt:lpstr>
      <vt:lpstr>HR Login Portal</vt:lpstr>
      <vt:lpstr>HR Registration Portal</vt:lpstr>
      <vt:lpstr>HR Dashboard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Kumar Singh D</cp:lastModifiedBy>
  <cp:revision>2</cp:revision>
  <dcterms:modified xsi:type="dcterms:W3CDTF">2025-04-11T08:37:46Z</dcterms:modified>
</cp:coreProperties>
</file>