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7" r:id="rId2"/>
    <p:sldId id="257" r:id="rId3"/>
    <p:sldId id="258" r:id="rId4"/>
    <p:sldId id="274" r:id="rId5"/>
    <p:sldId id="485" r:id="rId6"/>
    <p:sldId id="483" r:id="rId7"/>
    <p:sldId id="478" r:id="rId8"/>
    <p:sldId id="480" r:id="rId9"/>
    <p:sldId id="476" r:id="rId10"/>
    <p:sldId id="482" r:id="rId11"/>
    <p:sldId id="488" r:id="rId12"/>
    <p:sldId id="484" r:id="rId13"/>
    <p:sldId id="266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0F74D-D230-4E4B-91F3-1C1615BC5118}" v="32" dt="2025-03-19T09:56:12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378" autoAdjust="0"/>
  </p:normalViewPr>
  <p:slideViewPr>
    <p:cSldViewPr snapToGrid="0">
      <p:cViewPr varScale="1">
        <p:scale>
          <a:sx n="78" d="100"/>
          <a:sy n="78" d="100"/>
        </p:scale>
        <p:origin x="11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Kumar Singh D" userId="464cc77651607dcb" providerId="LiveId" clId="{CFF0F74D-D230-4E4B-91F3-1C1615BC5118}"/>
    <pc:docChg chg="undo custSel addSld delSld modSld sldOrd">
      <pc:chgData name="Deepak Kumar Singh D" userId="464cc77651607dcb" providerId="LiveId" clId="{CFF0F74D-D230-4E4B-91F3-1C1615BC5118}" dt="2025-03-19T09:56:26.870" v="88" actId="5793"/>
      <pc:docMkLst>
        <pc:docMk/>
      </pc:docMkLst>
      <pc:sldChg chg="modSp mod">
        <pc:chgData name="Deepak Kumar Singh D" userId="464cc77651607dcb" providerId="LiveId" clId="{CFF0F74D-D230-4E4B-91F3-1C1615BC5118}" dt="2025-03-19T07:22:16.558" v="20" actId="20577"/>
        <pc:sldMkLst>
          <pc:docMk/>
          <pc:sldMk cId="0" sldId="257"/>
        </pc:sldMkLst>
        <pc:spChg chg="mod">
          <ac:chgData name="Deepak Kumar Singh D" userId="464cc77651607dcb" providerId="LiveId" clId="{CFF0F74D-D230-4E4B-91F3-1C1615BC5118}" dt="2025-03-19T07:22:16.558" v="20" actId="20577"/>
          <ac:spMkLst>
            <pc:docMk/>
            <pc:sldMk cId="0" sldId="257"/>
            <ac:spMk id="97" creationId="{00000000-0000-0000-0000-000000000000}"/>
          </ac:spMkLst>
        </pc:spChg>
      </pc:sldChg>
      <pc:sldChg chg="addSp modSp del mod">
        <pc:chgData name="Deepak Kumar Singh D" userId="464cc77651607dcb" providerId="LiveId" clId="{CFF0F74D-D230-4E4B-91F3-1C1615BC5118}" dt="2025-03-19T09:51:05.061" v="61" actId="2696"/>
        <pc:sldMkLst>
          <pc:docMk/>
          <pc:sldMk cId="2143451837" sldId="269"/>
        </pc:sldMkLst>
        <pc:spChg chg="mod">
          <ac:chgData name="Deepak Kumar Singh D" userId="464cc77651607dcb" providerId="LiveId" clId="{CFF0F74D-D230-4E4B-91F3-1C1615BC5118}" dt="2025-03-19T09:47:23.923" v="27" actId="6549"/>
          <ac:spMkLst>
            <pc:docMk/>
            <pc:sldMk cId="2143451837" sldId="269"/>
            <ac:spMk id="2" creationId="{00317CE0-94D4-BCB9-D348-4A6AC6EDE798}"/>
          </ac:spMkLst>
        </pc:spChg>
        <pc:spChg chg="add">
          <ac:chgData name="Deepak Kumar Singh D" userId="464cc77651607dcb" providerId="LiveId" clId="{CFF0F74D-D230-4E4B-91F3-1C1615BC5118}" dt="2025-03-19T09:46:51.654" v="21"/>
          <ac:spMkLst>
            <pc:docMk/>
            <pc:sldMk cId="2143451837" sldId="269"/>
            <ac:spMk id="3" creationId="{45AA51DE-E733-4734-8C49-4D1B1D15B99F}"/>
          </ac:spMkLst>
        </pc:spChg>
        <pc:spChg chg="add">
          <ac:chgData name="Deepak Kumar Singh D" userId="464cc77651607dcb" providerId="LiveId" clId="{CFF0F74D-D230-4E4B-91F3-1C1615BC5118}" dt="2025-03-19T09:47:02.649" v="22"/>
          <ac:spMkLst>
            <pc:docMk/>
            <pc:sldMk cId="2143451837" sldId="269"/>
            <ac:spMk id="4" creationId="{44180B42-E1CF-22C1-1037-22705BA0266C}"/>
          </ac:spMkLst>
        </pc:spChg>
        <pc:spChg chg="add">
          <ac:chgData name="Deepak Kumar Singh D" userId="464cc77651607dcb" providerId="LiveId" clId="{CFF0F74D-D230-4E4B-91F3-1C1615BC5118}" dt="2025-03-19T09:47:12.341" v="24"/>
          <ac:spMkLst>
            <pc:docMk/>
            <pc:sldMk cId="2143451837" sldId="269"/>
            <ac:spMk id="5" creationId="{E2D74776-5475-CECE-6E00-2E59D3F4EDF2}"/>
          </ac:spMkLst>
        </pc:spChg>
        <pc:spChg chg="add mod">
          <ac:chgData name="Deepak Kumar Singh D" userId="464cc77651607dcb" providerId="LiveId" clId="{CFF0F74D-D230-4E4B-91F3-1C1615BC5118}" dt="2025-03-19T09:47:20.886" v="26"/>
          <ac:spMkLst>
            <pc:docMk/>
            <pc:sldMk cId="2143451837" sldId="269"/>
            <ac:spMk id="6" creationId="{71A65FFC-E575-816A-83B0-5C9AAC4AA3F2}"/>
          </ac:spMkLst>
        </pc:spChg>
        <pc:spChg chg="add">
          <ac:chgData name="Deepak Kumar Singh D" userId="464cc77651607dcb" providerId="LiveId" clId="{CFF0F74D-D230-4E4B-91F3-1C1615BC5118}" dt="2025-03-19T09:47:48.781" v="28"/>
          <ac:spMkLst>
            <pc:docMk/>
            <pc:sldMk cId="2143451837" sldId="269"/>
            <ac:spMk id="7" creationId="{1362659B-0242-1B83-F6E0-04880F6EB536}"/>
          </ac:spMkLst>
        </pc:spChg>
        <pc:spChg chg="add">
          <ac:chgData name="Deepak Kumar Singh D" userId="464cc77651607dcb" providerId="LiveId" clId="{CFF0F74D-D230-4E4B-91F3-1C1615BC5118}" dt="2025-03-19T09:48:05.238" v="29"/>
          <ac:spMkLst>
            <pc:docMk/>
            <pc:sldMk cId="2143451837" sldId="269"/>
            <ac:spMk id="8" creationId="{A190B47C-8557-ED2A-038A-3F01E0FC051B}"/>
          </ac:spMkLst>
        </pc:spChg>
      </pc:sldChg>
      <pc:sldChg chg="modSp mod">
        <pc:chgData name="Deepak Kumar Singh D" userId="464cc77651607dcb" providerId="LiveId" clId="{CFF0F74D-D230-4E4B-91F3-1C1615BC5118}" dt="2025-03-19T07:21:40.409" v="8" actId="20577"/>
        <pc:sldMkLst>
          <pc:docMk/>
          <pc:sldMk cId="947468273" sldId="475"/>
        </pc:sldMkLst>
        <pc:spChg chg="mod">
          <ac:chgData name="Deepak Kumar Singh D" userId="464cc77651607dcb" providerId="LiveId" clId="{CFF0F74D-D230-4E4B-91F3-1C1615BC5118}" dt="2025-03-19T07:21:40.409" v="8" actId="20577"/>
          <ac:spMkLst>
            <pc:docMk/>
            <pc:sldMk cId="947468273" sldId="475"/>
            <ac:spMk id="3" creationId="{00000000-0000-0000-0000-000000000000}"/>
          </ac:spMkLst>
        </pc:spChg>
      </pc:sldChg>
      <pc:sldChg chg="addSp delSp modSp mod">
        <pc:chgData name="Deepak Kumar Singh D" userId="464cc77651607dcb" providerId="LiveId" clId="{CFF0F74D-D230-4E4B-91F3-1C1615BC5118}" dt="2025-03-19T09:56:26.870" v="88" actId="5793"/>
        <pc:sldMkLst>
          <pc:docMk/>
          <pc:sldMk cId="3946183663" sldId="479"/>
        </pc:sldMkLst>
        <pc:spChg chg="add del">
          <ac:chgData name="Deepak Kumar Singh D" userId="464cc77651607dcb" providerId="LiveId" clId="{CFF0F74D-D230-4E4B-91F3-1C1615BC5118}" dt="2025-03-19T09:55:14.843" v="73" actId="21"/>
          <ac:spMkLst>
            <pc:docMk/>
            <pc:sldMk cId="3946183663" sldId="479"/>
            <ac:spMk id="2" creationId="{C5BBCF6B-CABB-DB23-8301-74C9AED95C50}"/>
          </ac:spMkLst>
        </pc:spChg>
        <pc:spChg chg="add del mod">
          <ac:chgData name="Deepak Kumar Singh D" userId="464cc77651607dcb" providerId="LiveId" clId="{CFF0F74D-D230-4E4B-91F3-1C1615BC5118}" dt="2025-03-19T09:55:07.552" v="71"/>
          <ac:spMkLst>
            <pc:docMk/>
            <pc:sldMk cId="3946183663" sldId="479"/>
            <ac:spMk id="3" creationId="{7DF3D9E5-2710-648E-68D1-D1782BC26B15}"/>
          </ac:spMkLst>
        </pc:spChg>
        <pc:spChg chg="add del mod">
          <ac:chgData name="Deepak Kumar Singh D" userId="464cc77651607dcb" providerId="LiveId" clId="{CFF0F74D-D230-4E4B-91F3-1C1615BC5118}" dt="2025-03-19T09:55:07.552" v="71"/>
          <ac:spMkLst>
            <pc:docMk/>
            <pc:sldMk cId="3946183663" sldId="479"/>
            <ac:spMk id="4" creationId="{C5BBCF6B-CABB-DB23-8301-74C9AED95C50}"/>
          </ac:spMkLst>
        </pc:spChg>
        <pc:spChg chg="add del mod">
          <ac:chgData name="Deepak Kumar Singh D" userId="464cc77651607dcb" providerId="LiveId" clId="{CFF0F74D-D230-4E4B-91F3-1C1615BC5118}" dt="2025-03-19T09:55:06.019" v="69"/>
          <ac:spMkLst>
            <pc:docMk/>
            <pc:sldMk cId="3946183663" sldId="479"/>
            <ac:spMk id="5" creationId="{75B051CD-2CC9-AAC7-102D-D7DDA8FDFFA8}"/>
          </ac:spMkLst>
        </pc:spChg>
        <pc:spChg chg="add mod">
          <ac:chgData name="Deepak Kumar Singh D" userId="464cc77651607dcb" providerId="LiveId" clId="{CFF0F74D-D230-4E4B-91F3-1C1615BC5118}" dt="2025-03-19T09:55:06.019" v="69"/>
          <ac:spMkLst>
            <pc:docMk/>
            <pc:sldMk cId="3946183663" sldId="479"/>
            <ac:spMk id="6" creationId="{8306911C-56B1-45BA-357D-8E0E5511BDC9}"/>
          </ac:spMkLst>
        </pc:spChg>
        <pc:spChg chg="add">
          <ac:chgData name="Deepak Kumar Singh D" userId="464cc77651607dcb" providerId="LiveId" clId="{CFF0F74D-D230-4E4B-91F3-1C1615BC5118}" dt="2025-03-19T09:54:51.030" v="68"/>
          <ac:spMkLst>
            <pc:docMk/>
            <pc:sldMk cId="3946183663" sldId="479"/>
            <ac:spMk id="7" creationId="{CF4655BF-F7F8-23ED-EB1F-8CA62F770AF8}"/>
          </ac:spMkLst>
        </pc:spChg>
        <pc:spChg chg="add del mod">
          <ac:chgData name="Deepak Kumar Singh D" userId="464cc77651607dcb" providerId="LiveId" clId="{CFF0F74D-D230-4E4B-91F3-1C1615BC5118}" dt="2025-03-19T09:55:25.153" v="74"/>
          <ac:spMkLst>
            <pc:docMk/>
            <pc:sldMk cId="3946183663" sldId="479"/>
            <ac:spMk id="8" creationId="{3F1C12D5-91BF-1608-A4C5-08B380C8D524}"/>
          </ac:spMkLst>
        </pc:spChg>
        <pc:spChg chg="add mod">
          <ac:chgData name="Deepak Kumar Singh D" userId="464cc77651607dcb" providerId="LiveId" clId="{CFF0F74D-D230-4E4B-91F3-1C1615BC5118}" dt="2025-03-19T09:56:26.870" v="88" actId="5793"/>
          <ac:spMkLst>
            <pc:docMk/>
            <pc:sldMk cId="3946183663" sldId="479"/>
            <ac:spMk id="9" creationId="{11CF074E-B54B-B4D3-34FB-C2DEAF5496D6}"/>
          </ac:spMkLst>
        </pc:spChg>
      </pc:sldChg>
      <pc:sldChg chg="addSp delSp modSp new mod ord">
        <pc:chgData name="Deepak Kumar Singh D" userId="464cc77651607dcb" providerId="LiveId" clId="{CFF0F74D-D230-4E4B-91F3-1C1615BC5118}" dt="2025-03-19T09:51:13.041" v="63"/>
        <pc:sldMkLst>
          <pc:docMk/>
          <pc:sldMk cId="931422101" sldId="486"/>
        </pc:sldMkLst>
        <pc:spChg chg="mod">
          <ac:chgData name="Deepak Kumar Singh D" userId="464cc77651607dcb" providerId="LiveId" clId="{CFF0F74D-D230-4E4B-91F3-1C1615BC5118}" dt="2025-03-19T09:48:39.234" v="41" actId="122"/>
          <ac:spMkLst>
            <pc:docMk/>
            <pc:sldMk cId="931422101" sldId="486"/>
            <ac:spMk id="2" creationId="{79309891-0001-ED96-5A46-3523E89F6CF8}"/>
          </ac:spMkLst>
        </pc:spChg>
        <pc:spChg chg="del">
          <ac:chgData name="Deepak Kumar Singh D" userId="464cc77651607dcb" providerId="LiveId" clId="{CFF0F74D-D230-4E4B-91F3-1C1615BC5118}" dt="2025-03-19T09:48:50.375" v="42"/>
          <ac:spMkLst>
            <pc:docMk/>
            <pc:sldMk cId="931422101" sldId="486"/>
            <ac:spMk id="3" creationId="{B4A69516-753A-E535-717C-29004A2BDA10}"/>
          </ac:spMkLst>
        </pc:spChg>
        <pc:spChg chg="add mod">
          <ac:chgData name="Deepak Kumar Singh D" userId="464cc77651607dcb" providerId="LiveId" clId="{CFF0F74D-D230-4E4B-91F3-1C1615BC5118}" dt="2025-03-19T09:50:42.180" v="60" actId="12"/>
          <ac:spMkLst>
            <pc:docMk/>
            <pc:sldMk cId="931422101" sldId="486"/>
            <ac:spMk id="5" creationId="{F32A9DDF-CA99-B2BA-8523-3A1E37D122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BFEE17-F5CD-A531-2BC9-C3F58D50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2C00EA4-475B-F64D-6AC5-8B19423AB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433667-9CD9-AAF4-5FA9-8E8753CA6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9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82F1CA-2C0F-4292-8592-BD751979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>
            <a:extLst>
              <a:ext uri="{FF2B5EF4-FFF2-40B4-BE49-F238E27FC236}">
                <a16:creationId xmlns:a16="http://schemas.microsoft.com/office/drawing/2014/main" id="{6B54125E-E9B1-94C9-6234-956935679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>
            <a:extLst>
              <a:ext uri="{FF2B5EF4-FFF2-40B4-BE49-F238E27FC236}">
                <a16:creationId xmlns:a16="http://schemas.microsoft.com/office/drawing/2014/main" id="{7DF3857D-C608-FFB7-2989-4DCE94EC0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321D72B-9197-C955-DABF-EDBCB74E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7B029E-2BD3-3047-099B-C5186CEAE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102CAAB-5724-81A1-8D6C-C4FB82C6C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93CE344-0E4A-7346-B8BA-DA2BAA87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FA16F-A0AE-6815-A860-BB1355167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04BBE8B-E6DF-0B97-D84C-44A9AB0C5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1D7CDC-963D-61A1-CAE5-5E20737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BB123C-22EA-A145-8FFD-10C37BDF3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D7DD47C-C545-36B4-D5A5-EF7A5AF04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6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702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  <p:sldLayoutId id="2147484242" r:id="rId12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2085901" TargetMode="External"/><Relationship Id="rId2" Type="http://schemas.openxmlformats.org/officeDocument/2006/relationships/hyperlink" Target="https://www.researchgate.net/publication/38571686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266709682300054X" TargetMode="External"/><Relationship Id="rId4" Type="http://schemas.openxmlformats.org/officeDocument/2006/relationships/hyperlink" Target="https://www.researchgate.net/publication/38383646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522913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62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6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6200" dirty="0">
                <a:solidFill>
                  <a:srgbClr val="2F6EBB"/>
                </a:solidFill>
              </a:rPr>
              <a:t>MCA_PR216</a:t>
            </a:r>
            <a:endParaRPr sz="62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IN"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8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F753CA-4CB0-CE14-C667-0D8931BD9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80034"/>
              </p:ext>
            </p:extLst>
          </p:nvPr>
        </p:nvGraphicFramePr>
        <p:xfrm>
          <a:off x="2032000" y="305816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581122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5456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6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DEEPAK KUMAR SINGH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20232MCA0198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7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70683-8ACC-FB44-1AF0-F799595D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EC64-5C72-B5D4-4231-218F621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AF1D2-78B0-0AC2-B4DB-759D2A9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137" y="1204160"/>
            <a:ext cx="9866947" cy="44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var(--thim-font-title-font-family)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0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10-AAF1-ADBB-0A71-1B0D6C5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597-2198-76DA-E156-459A34C1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167"/>
            <a:ext cx="10515600" cy="39605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ScienceDirect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2C73-AB57-7375-F240-A164730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10522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097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642088" y="955040"/>
            <a:ext cx="10907824" cy="46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HTML, CSS, Bootstrap and PHP to streamline HR and admin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an Applicant Tracking System (ATS) for handling applications, interviews and offers.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secure upload, organized storage and quick search of HR documents.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hiring processes follow company policies and industry standards.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add AI-based analytics for better candidate insights and cloud storage for improved security and scalability.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03B1404-97D5-C934-0D9C-99E64AE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3EF1637-0751-8C55-7F04-18F8B16B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98E48A0-AD92-CE79-9E79-7A85DBD5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053" y="858636"/>
            <a:ext cx="11009894" cy="431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HR departments struggle with managing recruitment, documents and compliance due to the lack of a unified system.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candidates manually through the hiring process leads to inefficiencies and disorganization.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HR documents can be slow and insecure without a proper digital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hiring practices follow company policies and legal standards is challenging without compliance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scalability, security and advanced features like AI-driven analytics for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68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C123561-9E2A-6428-2DC1-CE97D73A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83B270A-8728-CE97-44D2-003CBE599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4BA18-00A9-52F5-B835-8F8ACF03F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48199"/>
              </p:ext>
            </p:extLst>
          </p:nvPr>
        </p:nvGraphicFramePr>
        <p:xfrm>
          <a:off x="152510" y="974361"/>
          <a:ext cx="11886979" cy="420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6435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21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21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218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4780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BDF584-F8DB-B02B-3CED-1920016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2A1CA48-A6F1-6BF6-67A5-1B48D82CC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CB78D-1E94-C9E0-319A-83AC2E5B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87883"/>
              </p:ext>
            </p:extLst>
          </p:nvPr>
        </p:nvGraphicFramePr>
        <p:xfrm>
          <a:off x="137520" y="974362"/>
          <a:ext cx="1188697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63970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0974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0974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09740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48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262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User Authentication &amp; Login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HR Community</a:t>
            </a: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8C33372-A128-3567-E70F-EA23FAD0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F4A0CEF-A231-9003-59FC-EE0C42F0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3756-8C9D-71EF-7B59-A4F47BB5E576}"/>
              </a:ext>
            </a:extLst>
          </p:cNvPr>
          <p:cNvSpPr txBox="1"/>
          <p:nvPr/>
        </p:nvSpPr>
        <p:spPr>
          <a:xfrm>
            <a:off x="925434" y="915730"/>
            <a:ext cx="10667999" cy="492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User Authentication &amp; Login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Login (Individual &amp; Company)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BGV Company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Vendor Empanelment</a:t>
            </a: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400" b="1" dirty="0"/>
              <a:t>Recruitment Management and HR Community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4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Applicant Tracking System (ATS)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Recruitment Analytics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Bench Candidate Availability Sharing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HR &amp; Vendor Collaboration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Subscription-based Data Access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8751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/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  <a:endParaRPr lang="en-US" sz="2400" b="1" i="0" dirty="0">
              <a:effectLst/>
              <a:latin typeface="var(--thim-font-title-font-family)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5 / Intel i5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8129</TotalTime>
  <Words>755</Words>
  <Application>Microsoft Office PowerPoint</Application>
  <PresentationFormat>Widescreen</PresentationFormat>
  <Paragraphs>166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Roboto</vt:lpstr>
      <vt:lpstr>Times</vt:lpstr>
      <vt:lpstr>Times New Roman</vt:lpstr>
      <vt:lpstr>var(--thim-font-title-font-family)</vt:lpstr>
      <vt:lpstr>Verdana</vt:lpstr>
      <vt:lpstr>Wingdings</vt:lpstr>
      <vt:lpstr>Office Theme</vt:lpstr>
      <vt:lpstr>  MCA Final Year Project (Review I)   Rebil 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Tools And Technologies To Be Used</vt:lpstr>
      <vt:lpstr>Tools And Technologies To Be Used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Deepak Kumar Singh D</cp:lastModifiedBy>
  <cp:revision>927</cp:revision>
  <cp:lastPrinted>2018-07-24T06:37:20Z</cp:lastPrinted>
  <dcterms:created xsi:type="dcterms:W3CDTF">2018-06-07T04:06:17Z</dcterms:created>
  <dcterms:modified xsi:type="dcterms:W3CDTF">2025-05-09T05:32:07Z</dcterms:modified>
</cp:coreProperties>
</file>