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5"/>
  </p:notesMasterIdLst>
  <p:sldIdLst>
    <p:sldId id="475" r:id="rId2"/>
    <p:sldId id="257" r:id="rId3"/>
    <p:sldId id="486" r:id="rId4"/>
    <p:sldId id="479" r:id="rId5"/>
    <p:sldId id="485" r:id="rId6"/>
    <p:sldId id="483" r:id="rId7"/>
    <p:sldId id="478" r:id="rId8"/>
    <p:sldId id="480" r:id="rId9"/>
    <p:sldId id="476" r:id="rId10"/>
    <p:sldId id="482" r:id="rId11"/>
    <p:sldId id="268" r:id="rId12"/>
    <p:sldId id="484" r:id="rId13"/>
    <p:sldId id="266" r:id="rId14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0F74D-D230-4E4B-91F3-1C1615BC5118}" v="32" dt="2025-03-19T09:56:12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378" autoAdjust="0"/>
  </p:normalViewPr>
  <p:slideViewPr>
    <p:cSldViewPr snapToGrid="0">
      <p:cViewPr varScale="1">
        <p:scale>
          <a:sx n="78" d="100"/>
          <a:sy n="78" d="100"/>
        </p:scale>
        <p:origin x="11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Kumar Singh D" userId="464cc77651607dcb" providerId="LiveId" clId="{CFF0F74D-D230-4E4B-91F3-1C1615BC5118}"/>
    <pc:docChg chg="undo custSel addSld delSld modSld sldOrd">
      <pc:chgData name="Deepak Kumar Singh D" userId="464cc77651607dcb" providerId="LiveId" clId="{CFF0F74D-D230-4E4B-91F3-1C1615BC5118}" dt="2025-03-19T09:56:26.870" v="88" actId="5793"/>
      <pc:docMkLst>
        <pc:docMk/>
      </pc:docMkLst>
      <pc:sldChg chg="modSp mod">
        <pc:chgData name="Deepak Kumar Singh D" userId="464cc77651607dcb" providerId="LiveId" clId="{CFF0F74D-D230-4E4B-91F3-1C1615BC5118}" dt="2025-03-19T07:22:16.558" v="20" actId="20577"/>
        <pc:sldMkLst>
          <pc:docMk/>
          <pc:sldMk cId="0" sldId="257"/>
        </pc:sldMkLst>
        <pc:spChg chg="mod">
          <ac:chgData name="Deepak Kumar Singh D" userId="464cc77651607dcb" providerId="LiveId" clId="{CFF0F74D-D230-4E4B-91F3-1C1615BC5118}" dt="2025-03-19T07:22:16.558" v="20" actId="20577"/>
          <ac:spMkLst>
            <pc:docMk/>
            <pc:sldMk cId="0" sldId="257"/>
            <ac:spMk id="97" creationId="{00000000-0000-0000-0000-000000000000}"/>
          </ac:spMkLst>
        </pc:spChg>
      </pc:sldChg>
      <pc:sldChg chg="addSp modSp del mod">
        <pc:chgData name="Deepak Kumar Singh D" userId="464cc77651607dcb" providerId="LiveId" clId="{CFF0F74D-D230-4E4B-91F3-1C1615BC5118}" dt="2025-03-19T09:51:05.061" v="61" actId="2696"/>
        <pc:sldMkLst>
          <pc:docMk/>
          <pc:sldMk cId="2143451837" sldId="269"/>
        </pc:sldMkLst>
        <pc:spChg chg="mod">
          <ac:chgData name="Deepak Kumar Singh D" userId="464cc77651607dcb" providerId="LiveId" clId="{CFF0F74D-D230-4E4B-91F3-1C1615BC5118}" dt="2025-03-19T09:47:23.923" v="27" actId="6549"/>
          <ac:spMkLst>
            <pc:docMk/>
            <pc:sldMk cId="2143451837" sldId="269"/>
            <ac:spMk id="2" creationId="{00317CE0-94D4-BCB9-D348-4A6AC6EDE798}"/>
          </ac:spMkLst>
        </pc:spChg>
        <pc:spChg chg="add">
          <ac:chgData name="Deepak Kumar Singh D" userId="464cc77651607dcb" providerId="LiveId" clId="{CFF0F74D-D230-4E4B-91F3-1C1615BC5118}" dt="2025-03-19T09:46:51.654" v="21"/>
          <ac:spMkLst>
            <pc:docMk/>
            <pc:sldMk cId="2143451837" sldId="269"/>
            <ac:spMk id="3" creationId="{45AA51DE-E733-4734-8C49-4D1B1D15B99F}"/>
          </ac:spMkLst>
        </pc:spChg>
        <pc:spChg chg="add">
          <ac:chgData name="Deepak Kumar Singh D" userId="464cc77651607dcb" providerId="LiveId" clId="{CFF0F74D-D230-4E4B-91F3-1C1615BC5118}" dt="2025-03-19T09:47:02.649" v="22"/>
          <ac:spMkLst>
            <pc:docMk/>
            <pc:sldMk cId="2143451837" sldId="269"/>
            <ac:spMk id="4" creationId="{44180B42-E1CF-22C1-1037-22705BA0266C}"/>
          </ac:spMkLst>
        </pc:spChg>
        <pc:spChg chg="add">
          <ac:chgData name="Deepak Kumar Singh D" userId="464cc77651607dcb" providerId="LiveId" clId="{CFF0F74D-D230-4E4B-91F3-1C1615BC5118}" dt="2025-03-19T09:47:12.341" v="24"/>
          <ac:spMkLst>
            <pc:docMk/>
            <pc:sldMk cId="2143451837" sldId="269"/>
            <ac:spMk id="5" creationId="{E2D74776-5475-CECE-6E00-2E59D3F4EDF2}"/>
          </ac:spMkLst>
        </pc:spChg>
        <pc:spChg chg="add mod">
          <ac:chgData name="Deepak Kumar Singh D" userId="464cc77651607dcb" providerId="LiveId" clId="{CFF0F74D-D230-4E4B-91F3-1C1615BC5118}" dt="2025-03-19T09:47:20.886" v="26"/>
          <ac:spMkLst>
            <pc:docMk/>
            <pc:sldMk cId="2143451837" sldId="269"/>
            <ac:spMk id="6" creationId="{71A65FFC-E575-816A-83B0-5C9AAC4AA3F2}"/>
          </ac:spMkLst>
        </pc:spChg>
        <pc:spChg chg="add">
          <ac:chgData name="Deepak Kumar Singh D" userId="464cc77651607dcb" providerId="LiveId" clId="{CFF0F74D-D230-4E4B-91F3-1C1615BC5118}" dt="2025-03-19T09:47:48.781" v="28"/>
          <ac:spMkLst>
            <pc:docMk/>
            <pc:sldMk cId="2143451837" sldId="269"/>
            <ac:spMk id="7" creationId="{1362659B-0242-1B83-F6E0-04880F6EB536}"/>
          </ac:spMkLst>
        </pc:spChg>
        <pc:spChg chg="add">
          <ac:chgData name="Deepak Kumar Singh D" userId="464cc77651607dcb" providerId="LiveId" clId="{CFF0F74D-D230-4E4B-91F3-1C1615BC5118}" dt="2025-03-19T09:48:05.238" v="29"/>
          <ac:spMkLst>
            <pc:docMk/>
            <pc:sldMk cId="2143451837" sldId="269"/>
            <ac:spMk id="8" creationId="{A190B47C-8557-ED2A-038A-3F01E0FC051B}"/>
          </ac:spMkLst>
        </pc:spChg>
      </pc:sldChg>
      <pc:sldChg chg="modSp mod">
        <pc:chgData name="Deepak Kumar Singh D" userId="464cc77651607dcb" providerId="LiveId" clId="{CFF0F74D-D230-4E4B-91F3-1C1615BC5118}" dt="2025-03-19T07:21:40.409" v="8" actId="20577"/>
        <pc:sldMkLst>
          <pc:docMk/>
          <pc:sldMk cId="947468273" sldId="475"/>
        </pc:sldMkLst>
        <pc:spChg chg="mod">
          <ac:chgData name="Deepak Kumar Singh D" userId="464cc77651607dcb" providerId="LiveId" clId="{CFF0F74D-D230-4E4B-91F3-1C1615BC5118}" dt="2025-03-19T07:21:40.409" v="8" actId="20577"/>
          <ac:spMkLst>
            <pc:docMk/>
            <pc:sldMk cId="947468273" sldId="475"/>
            <ac:spMk id="3" creationId="{00000000-0000-0000-0000-000000000000}"/>
          </ac:spMkLst>
        </pc:spChg>
      </pc:sldChg>
      <pc:sldChg chg="addSp delSp modSp mod">
        <pc:chgData name="Deepak Kumar Singh D" userId="464cc77651607dcb" providerId="LiveId" clId="{CFF0F74D-D230-4E4B-91F3-1C1615BC5118}" dt="2025-03-19T09:56:26.870" v="88" actId="5793"/>
        <pc:sldMkLst>
          <pc:docMk/>
          <pc:sldMk cId="3946183663" sldId="479"/>
        </pc:sldMkLst>
        <pc:spChg chg="add del">
          <ac:chgData name="Deepak Kumar Singh D" userId="464cc77651607dcb" providerId="LiveId" clId="{CFF0F74D-D230-4E4B-91F3-1C1615BC5118}" dt="2025-03-19T09:55:14.843" v="73" actId="21"/>
          <ac:spMkLst>
            <pc:docMk/>
            <pc:sldMk cId="3946183663" sldId="479"/>
            <ac:spMk id="2" creationId="{C5BBCF6B-CABB-DB23-8301-74C9AED95C50}"/>
          </ac:spMkLst>
        </pc:spChg>
        <pc:spChg chg="add del mod">
          <ac:chgData name="Deepak Kumar Singh D" userId="464cc77651607dcb" providerId="LiveId" clId="{CFF0F74D-D230-4E4B-91F3-1C1615BC5118}" dt="2025-03-19T09:55:07.552" v="71"/>
          <ac:spMkLst>
            <pc:docMk/>
            <pc:sldMk cId="3946183663" sldId="479"/>
            <ac:spMk id="3" creationId="{7DF3D9E5-2710-648E-68D1-D1782BC26B15}"/>
          </ac:spMkLst>
        </pc:spChg>
        <pc:spChg chg="add del mod">
          <ac:chgData name="Deepak Kumar Singh D" userId="464cc77651607dcb" providerId="LiveId" clId="{CFF0F74D-D230-4E4B-91F3-1C1615BC5118}" dt="2025-03-19T09:55:07.552" v="71"/>
          <ac:spMkLst>
            <pc:docMk/>
            <pc:sldMk cId="3946183663" sldId="479"/>
            <ac:spMk id="4" creationId="{C5BBCF6B-CABB-DB23-8301-74C9AED95C50}"/>
          </ac:spMkLst>
        </pc:spChg>
        <pc:spChg chg="add del mod">
          <ac:chgData name="Deepak Kumar Singh D" userId="464cc77651607dcb" providerId="LiveId" clId="{CFF0F74D-D230-4E4B-91F3-1C1615BC5118}" dt="2025-03-19T09:55:06.019" v="69"/>
          <ac:spMkLst>
            <pc:docMk/>
            <pc:sldMk cId="3946183663" sldId="479"/>
            <ac:spMk id="5" creationId="{75B051CD-2CC9-AAC7-102D-D7DDA8FDFFA8}"/>
          </ac:spMkLst>
        </pc:spChg>
        <pc:spChg chg="add mod">
          <ac:chgData name="Deepak Kumar Singh D" userId="464cc77651607dcb" providerId="LiveId" clId="{CFF0F74D-D230-4E4B-91F3-1C1615BC5118}" dt="2025-03-19T09:55:06.019" v="69"/>
          <ac:spMkLst>
            <pc:docMk/>
            <pc:sldMk cId="3946183663" sldId="479"/>
            <ac:spMk id="6" creationId="{8306911C-56B1-45BA-357D-8E0E5511BDC9}"/>
          </ac:spMkLst>
        </pc:spChg>
        <pc:spChg chg="add">
          <ac:chgData name="Deepak Kumar Singh D" userId="464cc77651607dcb" providerId="LiveId" clId="{CFF0F74D-D230-4E4B-91F3-1C1615BC5118}" dt="2025-03-19T09:54:51.030" v="68"/>
          <ac:spMkLst>
            <pc:docMk/>
            <pc:sldMk cId="3946183663" sldId="479"/>
            <ac:spMk id="7" creationId="{CF4655BF-F7F8-23ED-EB1F-8CA62F770AF8}"/>
          </ac:spMkLst>
        </pc:spChg>
        <pc:spChg chg="add del mod">
          <ac:chgData name="Deepak Kumar Singh D" userId="464cc77651607dcb" providerId="LiveId" clId="{CFF0F74D-D230-4E4B-91F3-1C1615BC5118}" dt="2025-03-19T09:55:25.153" v="74"/>
          <ac:spMkLst>
            <pc:docMk/>
            <pc:sldMk cId="3946183663" sldId="479"/>
            <ac:spMk id="8" creationId="{3F1C12D5-91BF-1608-A4C5-08B380C8D524}"/>
          </ac:spMkLst>
        </pc:spChg>
        <pc:spChg chg="add mod">
          <ac:chgData name="Deepak Kumar Singh D" userId="464cc77651607dcb" providerId="LiveId" clId="{CFF0F74D-D230-4E4B-91F3-1C1615BC5118}" dt="2025-03-19T09:56:26.870" v="88" actId="5793"/>
          <ac:spMkLst>
            <pc:docMk/>
            <pc:sldMk cId="3946183663" sldId="479"/>
            <ac:spMk id="9" creationId="{11CF074E-B54B-B4D3-34FB-C2DEAF5496D6}"/>
          </ac:spMkLst>
        </pc:spChg>
      </pc:sldChg>
      <pc:sldChg chg="addSp delSp modSp new mod ord">
        <pc:chgData name="Deepak Kumar Singh D" userId="464cc77651607dcb" providerId="LiveId" clId="{CFF0F74D-D230-4E4B-91F3-1C1615BC5118}" dt="2025-03-19T09:51:13.041" v="63"/>
        <pc:sldMkLst>
          <pc:docMk/>
          <pc:sldMk cId="931422101" sldId="486"/>
        </pc:sldMkLst>
        <pc:spChg chg="mod">
          <ac:chgData name="Deepak Kumar Singh D" userId="464cc77651607dcb" providerId="LiveId" clId="{CFF0F74D-D230-4E4B-91F3-1C1615BC5118}" dt="2025-03-19T09:48:39.234" v="41" actId="122"/>
          <ac:spMkLst>
            <pc:docMk/>
            <pc:sldMk cId="931422101" sldId="486"/>
            <ac:spMk id="2" creationId="{79309891-0001-ED96-5A46-3523E89F6CF8}"/>
          </ac:spMkLst>
        </pc:spChg>
        <pc:spChg chg="del">
          <ac:chgData name="Deepak Kumar Singh D" userId="464cc77651607dcb" providerId="LiveId" clId="{CFF0F74D-D230-4E4B-91F3-1C1615BC5118}" dt="2025-03-19T09:48:50.375" v="42"/>
          <ac:spMkLst>
            <pc:docMk/>
            <pc:sldMk cId="931422101" sldId="486"/>
            <ac:spMk id="3" creationId="{B4A69516-753A-E535-717C-29004A2BDA10}"/>
          </ac:spMkLst>
        </pc:spChg>
        <pc:spChg chg="add mod">
          <ac:chgData name="Deepak Kumar Singh D" userId="464cc77651607dcb" providerId="LiveId" clId="{CFF0F74D-D230-4E4B-91F3-1C1615BC5118}" dt="2025-03-19T09:50:42.180" v="60" actId="12"/>
          <ac:spMkLst>
            <pc:docMk/>
            <pc:sldMk cId="931422101" sldId="486"/>
            <ac:spMk id="5" creationId="{F32A9DDF-CA99-B2BA-8523-3A1E37D122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3/19/2025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D36E7C1-C1AD-1926-26D6-DBB5F96BD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956A147-008A-25C2-9100-DA797442C3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0F384A5-398F-8804-925D-6752CEA391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321D72B-9197-C955-DABF-EDBCB74E2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F7B029E-2BD3-3047-099B-C5186CEAE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102CAAB-5724-81A1-8D6C-C4FB82C6CA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21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93CE344-0E4A-7346-B8BA-DA2BAA87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3AFA16F-A0AE-6815-A860-BB13551672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04BBE8B-E6DF-0B97-D84C-44A9AB0C5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D1D7CDC-963D-61A1-CAE5-5E2073760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0BB123C-22EA-A145-8FFD-10C37BDF3A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D7DD47C-C545-36B4-D5A5-EF7A5AF04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5761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8BFEE17-F5CD-A531-2BC9-C3F58D500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2C00EA4-475B-F64D-6AC5-8B19423AB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D433667-9CD9-AAF4-5FA9-8E8753CA6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097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3/19/2025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3/19/2025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3/19/2025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3/19/2025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3/19/2025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3/19/2025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ak-kumar-Singh-D/Rebi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82085901" TargetMode="External"/><Relationship Id="rId2" Type="http://schemas.openxmlformats.org/officeDocument/2006/relationships/hyperlink" Target="https://www.researchgate.net/publication/38571686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266709682300054X" TargetMode="External"/><Relationship Id="rId4" Type="http://schemas.openxmlformats.org/officeDocument/2006/relationships/hyperlink" Target="https://www.researchgate.net/publication/38383646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Rebil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MCA_PR216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Sakthi</a:t>
            </a: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</a:t>
            </a:r>
            <a:r>
              <a:rPr lang="en-IN" sz="1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</a:t>
            </a: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108998"/>
              </p:ext>
            </p:extLst>
          </p:nvPr>
        </p:nvGraphicFramePr>
        <p:xfrm>
          <a:off x="3119947" y="2457722"/>
          <a:ext cx="6143492" cy="97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74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07174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4856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4856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DEEPAK KUMAR SINGH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3B70683-8ACC-FB44-1AF0-F799595DD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A7BEC64-5C72-B5D4-4231-218F6213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7AF1D2-78B0-0AC2-B4DB-759D2A925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1137" y="1204160"/>
            <a:ext cx="9866947" cy="444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u="sng" dirty="0">
                <a:solidFill>
                  <a:srgbClr val="000000"/>
                </a:solidFill>
                <a:latin typeface="var(--thim-font-title-font-family)"/>
              </a:rPr>
              <a:t>SOFT</a:t>
            </a:r>
            <a:r>
              <a:rPr lang="en-US" sz="2400" b="1" i="0" u="sng" dirty="0">
                <a:solidFill>
                  <a:srgbClr val="000000"/>
                </a:solidFill>
                <a:effectLst/>
                <a:latin typeface="var(--thim-font-title-font-family)"/>
              </a:rPr>
              <a:t>WARE REQUIREMENTS: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ar(--thim-font-title-font-family)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Frontend: </a:t>
            </a:r>
            <a:r>
              <a:rPr lang="en-US" sz="2400" dirty="0"/>
              <a:t>HTML, CSS, Bootstrap, JavaScript and jQuery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Backend: </a:t>
            </a:r>
            <a:r>
              <a:rPr lang="en-US" sz="2400" dirty="0"/>
              <a:t>PHP and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Other Technologies:</a:t>
            </a:r>
          </a:p>
          <a:p>
            <a:r>
              <a:rPr lang="en-US" sz="2400" b="1" dirty="0"/>
              <a:t>Session management and authentication</a:t>
            </a:r>
            <a:r>
              <a:rPr lang="en-US" sz="2400" dirty="0"/>
              <a:t> </a:t>
            </a:r>
            <a:r>
              <a:rPr lang="en-US" sz="2400" b="1" dirty="0"/>
              <a:t>for secure login</a:t>
            </a:r>
          </a:p>
          <a:p>
            <a:r>
              <a:rPr lang="en-US" sz="2400" b="1" dirty="0"/>
              <a:t>Cloud storage integration</a:t>
            </a:r>
            <a:r>
              <a:rPr lang="en-US" sz="2400" dirty="0"/>
              <a:t> (Future enhancement)</a:t>
            </a:r>
          </a:p>
          <a:p>
            <a:r>
              <a:rPr lang="en-US" sz="2400" b="1" dirty="0"/>
              <a:t>Encryption-based document handling</a:t>
            </a:r>
            <a:r>
              <a:rPr lang="en-US" sz="2400" dirty="0"/>
              <a:t> (For secure BGV processing)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400" b="1" i="0" dirty="0">
              <a:solidFill>
                <a:srgbClr val="000000"/>
              </a:solidFill>
              <a:effectLst/>
              <a:latin typeface="var(--thim-font-title-font-family)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91930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313275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11176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dirty="0">
                <a:hlinkClick r:id="rId3"/>
              </a:rPr>
              <a:t>https://github.com/Deepak-kumar-Singh-D/Rebil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2D10-AAF1-ADBB-0A71-1B0D6C50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E597-2198-76DA-E156-459A34C13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812"/>
            <a:ext cx="10515600" cy="396057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Recruitment and Selection: Enhanced HR Decision-Making with Accrued Benefits of Organizational Success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Authentication and Verification System for Academic Certificate using QR Code and Decentralized Applications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Automation in Human Resource Development: Evidence from Emerging Economies - SAGE Journals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AI for Effective Human Resource Management - SSRN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 Human Resource: The Key to Successful Recruiting and Performance Management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HR: The Role of AI-Powered Recruitment in Shaping Organizational Success - SCIRP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Adoption of Artificial Intelligence in Human Resources Management and its Impact on Organizational Efficiency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ScienceDirect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E2C73-AB57-7375-F240-A164730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610522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9891-0001-ED96-5A46-3523E89F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FEBBC-2F72-BB89-A842-94628EF2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2A9DDF-CA99-B2BA-8523-3A1E37D122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6460" y="1198247"/>
            <a:ext cx="1041908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HR Software Solution: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Developed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streamline HR and administrative processes.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Recruitment Management: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 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Applicant Tracking System (ATS)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candidate evaluation, interview scheduling, and offer management.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Handling: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secure uploads, categorized storage, and quick search functionality for enhanced data accessibility.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 Tracking: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company policies and industry standards are upheld throughout the hiring process.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Plans to integrate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analytics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improved talent profiling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storage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scalability and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22101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528B56C-482C-EBEC-BB12-8089640EB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A3B1E0B8-BCE8-C21C-B1E1-3E67AE085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1CF074E-B54B-B4D3-34FB-C2DEAF5496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91163"/>
            <a:ext cx="106680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Fragmented HR Systems: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HR processes are often disjointed, leading to inefficiencies.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Data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Reliance on spreadsheets and paperwork increases the risk of errors and data redundancy.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Delayed Hiring Decisions: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Ineffective recruitment tracking slows down the hiring process.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 Risks: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Difficulty in ensuring adherence to company policies and industry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Centralized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Absence of a unified platform hampers smooth HR operations and data accessibility. </a:t>
            </a:r>
          </a:p>
        </p:txBody>
      </p:sp>
    </p:spTree>
    <p:extLst>
      <p:ext uri="{BB962C8B-B14F-4D97-AF65-F5344CB8AC3E}">
        <p14:creationId xmlns:p14="http://schemas.microsoft.com/office/powerpoint/2010/main" val="3946183663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C123561-9E2A-6428-2DC1-CE97D73AD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83B270A-8728-CE97-44D2-003CBE5996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44BA18-00A9-52F5-B835-8F8ACF03F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58478"/>
              </p:ext>
            </p:extLst>
          </p:nvPr>
        </p:nvGraphicFramePr>
        <p:xfrm>
          <a:off x="152510" y="974361"/>
          <a:ext cx="11886979" cy="4345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1031865417"/>
                    </a:ext>
                  </a:extLst>
                </a:gridCol>
                <a:gridCol w="2602052">
                  <a:extLst>
                    <a:ext uri="{9D8B030D-6E8A-4147-A177-3AD203B41FA5}">
                      <a16:colId xmlns:a16="http://schemas.microsoft.com/office/drawing/2014/main" val="1402356408"/>
                    </a:ext>
                  </a:extLst>
                </a:gridCol>
                <a:gridCol w="711703">
                  <a:extLst>
                    <a:ext uri="{9D8B030D-6E8A-4147-A177-3AD203B41FA5}">
                      <a16:colId xmlns:a16="http://schemas.microsoft.com/office/drawing/2014/main" val="3792302002"/>
                    </a:ext>
                  </a:extLst>
                </a:gridCol>
                <a:gridCol w="2895740">
                  <a:extLst>
                    <a:ext uri="{9D8B030D-6E8A-4147-A177-3AD203B41FA5}">
                      <a16:colId xmlns:a16="http://schemas.microsoft.com/office/drawing/2014/main" val="4278192657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3825953780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4021294386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2132045260"/>
                    </a:ext>
                  </a:extLst>
                </a:gridCol>
              </a:tblGrid>
              <a:tr h="7794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27191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AI-Driven HR Management Systems for Efficient Recruitment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Algorithms for Resume Screening and Candidate 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Privacy 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 and Accurate Candidate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Bias in AI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73316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Integrating HR Software with Social Media Platforms for Talent Acquisition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Social Media Data Mining for Candidate Profiling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Authenticity and Privacy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Improved Talent Sourcing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Difficulty in Filtering Unqualified Candidates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983833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Cloud-Based HR Solutions for Enhanced Workforce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 Infrastructure with SaaS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Integration with Legacy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Access and Cost-Effective 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Potential Security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06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47806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FBDF584-F8DB-B02B-3CED-19200162F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2A1CA48-A6F1-6BF6-67A5-1B48D82CC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4CB78D-1E94-C9E0-319A-83AC2E5B1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92921"/>
              </p:ext>
            </p:extLst>
          </p:nvPr>
        </p:nvGraphicFramePr>
        <p:xfrm>
          <a:off x="137520" y="974361"/>
          <a:ext cx="11886979" cy="4345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1031865417"/>
                    </a:ext>
                  </a:extLst>
                </a:gridCol>
                <a:gridCol w="2602052">
                  <a:extLst>
                    <a:ext uri="{9D8B030D-6E8A-4147-A177-3AD203B41FA5}">
                      <a16:colId xmlns:a16="http://schemas.microsoft.com/office/drawing/2014/main" val="1402356408"/>
                    </a:ext>
                  </a:extLst>
                </a:gridCol>
                <a:gridCol w="711703">
                  <a:extLst>
                    <a:ext uri="{9D8B030D-6E8A-4147-A177-3AD203B41FA5}">
                      <a16:colId xmlns:a16="http://schemas.microsoft.com/office/drawing/2014/main" val="3792302002"/>
                    </a:ext>
                  </a:extLst>
                </a:gridCol>
                <a:gridCol w="2895740">
                  <a:extLst>
                    <a:ext uri="{9D8B030D-6E8A-4147-A177-3AD203B41FA5}">
                      <a16:colId xmlns:a16="http://schemas.microsoft.com/office/drawing/2014/main" val="4278192657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3825953780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4021294386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2132045260"/>
                    </a:ext>
                  </a:extLst>
                </a:gridCol>
              </a:tblGrid>
              <a:tr h="7794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27191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 Technology in Background Verification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 Ledger for Immutable BGV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 Implementation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Enhanced Security and Tamper-Proof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Requires Advanced Technical Knowledge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73316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Enhancing Employee Engagement Using Gamification 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Gamified Platforms with Reward Mechanisms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Employee Fatigue with Over-Gamification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Improved Motivation and Productivity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Requires Continuous Content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983833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Cloud-Based HR Solutions for Enhanced Workforce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Real-Time Vendor Collaboration Portals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Vendor Data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Faster Closing of Positions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Increased Risk of Miscommunication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06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59483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005670"/>
            <a:ext cx="10667999" cy="337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User Authentication &amp; Login</a:t>
            </a:r>
          </a:p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Recruitment Management</a:t>
            </a:r>
          </a:p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HR Community</a:t>
            </a:r>
          </a:p>
          <a:p>
            <a:pPr algn="just">
              <a:lnSpc>
                <a:spcPct val="150000"/>
              </a:lnSpc>
              <a:spcAft>
                <a:spcPts val="750"/>
              </a:spcAft>
            </a:pPr>
            <a:br>
              <a:rPr lang="en-IN" sz="2400" dirty="0"/>
            </a:b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8C33372-A128-3567-E70F-EA23FAD0F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FF4A0CEF-A231-9003-59FC-EE0C42F077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53756-8C9D-71EF-7B59-A4F47BB5E576}"/>
              </a:ext>
            </a:extLst>
          </p:cNvPr>
          <p:cNvSpPr txBox="1"/>
          <p:nvPr/>
        </p:nvSpPr>
        <p:spPr>
          <a:xfrm>
            <a:off x="925434" y="915730"/>
            <a:ext cx="10667999" cy="4921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400" b="1" dirty="0"/>
              <a:t>User Authentication &amp; Login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US" sz="2400" b="1" i="0" dirty="0">
              <a:effectLst/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HR Login (Individual &amp; Company)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BGV Company Login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Recruitment Login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Vendor Empanelment</a:t>
            </a:r>
          </a:p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400" b="1" dirty="0"/>
              <a:t>Recruitment Management and HR Community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US" sz="2400" b="1" i="0" dirty="0">
              <a:effectLst/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Applicant Tracking System (ATS)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Recruitment Analytics &amp; Reporting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Bench Candidate Availability Sharing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HR &amp; Vendor Collaboration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Subscription-based Data Access</a:t>
            </a:r>
          </a:p>
          <a:p>
            <a:pPr algn="just"/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587511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1420155"/>
            <a:ext cx="8867482" cy="3141685"/>
          </a:xfrm>
        </p:spPr>
        <p:txBody>
          <a:bodyPr/>
          <a:lstStyle/>
          <a:p>
            <a:pPr marL="0" indent="0"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sz="2400" b="1" i="0" u="sng" dirty="0">
                <a:solidFill>
                  <a:srgbClr val="000000"/>
                </a:solidFill>
                <a:effectLst/>
                <a:latin typeface="var(--thim-font-title-font-family)"/>
              </a:rPr>
              <a:t>HARDWARE REQUIREMENTS: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ar(--thim-font-title-font-family)"/>
              </a:rPr>
              <a:t> </a:t>
            </a:r>
            <a:endParaRPr lang="en-US" sz="2400" b="1" i="0" dirty="0">
              <a:effectLst/>
              <a:latin typeface="var(--thim-font-title-font-family)"/>
            </a:endParaRP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Processor:</a:t>
            </a:r>
            <a:r>
              <a:rPr lang="en-US" sz="2400" dirty="0"/>
              <a:t> AMD Ryzen 5 / Intel i5 or higher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Hard Disk : 512 GB..</a:t>
            </a:r>
            <a:endParaRPr lang="en-US" sz="2400" b="0" i="0" dirty="0">
              <a:solidFill>
                <a:srgbClr val="606060"/>
              </a:solidFill>
              <a:effectLst/>
              <a:latin typeface="Roboto" panose="02000000000000000000" pitchFamily="2" charset="0"/>
            </a:endParaRP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nn-NO" sz="2400" b="1" dirty="0"/>
              <a:t>Hard Disk:</a:t>
            </a:r>
            <a:r>
              <a:rPr lang="nn-NO" sz="2400" dirty="0"/>
              <a:t> Minimum </a:t>
            </a:r>
            <a:r>
              <a:rPr lang="nn-NO" sz="2400" b="1" dirty="0"/>
              <a:t>512 GB</a:t>
            </a:r>
            <a:r>
              <a:rPr lang="nn-NO" sz="2400" dirty="0"/>
              <a:t> storage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Monitor:</a:t>
            </a:r>
            <a:r>
              <a:rPr lang="en-US" sz="2400" dirty="0"/>
              <a:t> </a:t>
            </a:r>
            <a:r>
              <a:rPr lang="en-US" sz="2400" b="1" dirty="0"/>
              <a:t>15” LED</a:t>
            </a:r>
            <a:r>
              <a:rPr lang="en-US" sz="2400" dirty="0"/>
              <a:t> display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Input Devices:</a:t>
            </a:r>
            <a:r>
              <a:rPr lang="en-US" sz="2400" dirty="0"/>
              <a:t> Keyboard, Mouse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RAM:</a:t>
            </a:r>
            <a:r>
              <a:rPr lang="en-US" sz="2400" dirty="0"/>
              <a:t> Minimum </a:t>
            </a:r>
            <a:r>
              <a:rPr lang="en-US" sz="2400" b="1" dirty="0"/>
              <a:t>4 GB</a:t>
            </a:r>
            <a:r>
              <a:rPr lang="en-US" sz="2400" dirty="0"/>
              <a:t> (8 GB recommended for better performance)</a:t>
            </a: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8059</TotalTime>
  <Words>746</Words>
  <Application>Microsoft Office PowerPoint</Application>
  <PresentationFormat>Widescreen</PresentationFormat>
  <Paragraphs>164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Roboto</vt:lpstr>
      <vt:lpstr>Times New Roman</vt:lpstr>
      <vt:lpstr>var(--thim-font-title-font-family)</vt:lpstr>
      <vt:lpstr>Verdana</vt:lpstr>
      <vt:lpstr>Wingdings</vt:lpstr>
      <vt:lpstr>Office Theme</vt:lpstr>
      <vt:lpstr>MCA Final Year Project (Review I)  Rebil </vt:lpstr>
      <vt:lpstr>Content</vt:lpstr>
      <vt:lpstr>Abstract</vt:lpstr>
      <vt:lpstr>Problem Statement</vt:lpstr>
      <vt:lpstr>Literature Review</vt:lpstr>
      <vt:lpstr>Literature Review</vt:lpstr>
      <vt:lpstr>Module Design</vt:lpstr>
      <vt:lpstr>Module Design</vt:lpstr>
      <vt:lpstr>Tools And Technologies To Be Used</vt:lpstr>
      <vt:lpstr>Tools And Technologies To Be Used</vt:lpstr>
      <vt:lpstr>Github Link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Deepak Kumar Singh D</cp:lastModifiedBy>
  <cp:revision>923</cp:revision>
  <cp:lastPrinted>2018-07-24T06:37:20Z</cp:lastPrinted>
  <dcterms:created xsi:type="dcterms:W3CDTF">2018-06-07T04:06:17Z</dcterms:created>
  <dcterms:modified xsi:type="dcterms:W3CDTF">2025-03-19T09:56:32Z</dcterms:modified>
</cp:coreProperties>
</file>