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57" r:id="rId3"/>
    <p:sldId id="258" r:id="rId4"/>
    <p:sldId id="274" r:id="rId5"/>
    <p:sldId id="261" r:id="rId6"/>
    <p:sldId id="262" r:id="rId7"/>
    <p:sldId id="263" r:id="rId8"/>
    <p:sldId id="264" r:id="rId9"/>
    <p:sldId id="272" r:id="rId10"/>
    <p:sldId id="271" r:id="rId11"/>
    <p:sldId id="269" r:id="rId12"/>
    <p:sldId id="270" r:id="rId13"/>
    <p:sldId id="266" r:id="rId14"/>
    <p:sldId id="26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C51DC84-9EC2-CEDF-3BF4-940E1C0D5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95BBDF30-094D-EE70-2BF8-1AE1723BCC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9BB106EB-1CA7-6247-E93D-481CE93EF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9220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3E9C578-3015-3EE7-5288-4164A8BB9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666C5992-2DEB-345D-32B4-9D43F22549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F19DD32C-4968-D4A4-078F-3802F7199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844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B3DBABF-7E00-73A4-0DFC-675CDF1BA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799A1F1D-D152-ABC8-9872-851429BB16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35539633-A31F-E8B9-B2F2-B46A5EF9E7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755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5482F1CA-2C0F-4292-8592-BD7519790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>
            <a:extLst>
              <a:ext uri="{FF2B5EF4-FFF2-40B4-BE49-F238E27FC236}">
                <a16:creationId xmlns:a16="http://schemas.microsoft.com/office/drawing/2014/main" id="{6B54125E-E9B1-94C9-6234-9569356799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>
            <a:extLst>
              <a:ext uri="{FF2B5EF4-FFF2-40B4-BE49-F238E27FC236}">
                <a16:creationId xmlns:a16="http://schemas.microsoft.com/office/drawing/2014/main" id="{7DF3857D-C608-FFB7-2989-4DCE94EC0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696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a6aa9bf0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a6aa9bf08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a6aa9bf0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a6aa9bf08_0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254CCA-4F4A-275E-35E4-30B79A10D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>
            <a:extLst>
              <a:ext uri="{FF2B5EF4-FFF2-40B4-BE49-F238E27FC236}">
                <a16:creationId xmlns:a16="http://schemas.microsoft.com/office/drawing/2014/main" id="{673975C3-21F6-87EA-9CBE-383982577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>
            <a:extLst>
              <a:ext uri="{FF2B5EF4-FFF2-40B4-BE49-F238E27FC236}">
                <a16:creationId xmlns:a16="http://schemas.microsoft.com/office/drawing/2014/main" id="{52018E54-4B54-1429-B34E-73274C8BA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18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ak-kumar-Singh-D/Rebi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838200" y="130629"/>
            <a:ext cx="10515600" cy="1560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None/>
            </a:pP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III)</a:t>
            </a: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8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Rebil</a:t>
            </a:r>
            <a:b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0070C0"/>
                </a:solidFill>
              </a:rPr>
            </a:br>
            <a:endParaRPr dirty="0"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838200" y="1522913"/>
            <a:ext cx="10515601" cy="4661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3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lang="en-US" sz="2900" b="1" dirty="0">
              <a:solidFill>
                <a:srgbClr val="A711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r>
              <a:rPr lang="en-US" sz="6200" b="1" dirty="0">
                <a:solidFill>
                  <a:srgbClr val="A711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fulfilment  for the award of the degree of  Master of Computer Applications(MCA)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71180"/>
              </a:buClr>
              <a:buSzPct val="78368"/>
              <a:buNone/>
            </a:pPr>
            <a:endParaRPr sz="49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6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</a:t>
            </a:r>
            <a:r>
              <a:rPr lang="en-US" sz="6200" dirty="0">
                <a:solidFill>
                  <a:srgbClr val="2F6EBB"/>
                </a:solidFill>
              </a:rPr>
              <a:t>MCA_PR216</a:t>
            </a:r>
            <a:endParaRPr sz="62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48235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92023" lvl="0" indent="-69341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122682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69000"/>
              <a:buNone/>
            </a:pPr>
            <a:endParaRPr dirty="0">
              <a:solidFill>
                <a:srgbClr val="2F6EBB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1175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lang="en-US" sz="6800" b="1" dirty="0"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lang="en-IN" sz="6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Sakthi S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68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Asst.Prof</a:t>
            </a:r>
            <a: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-SCSE</a:t>
            </a:r>
            <a:br>
              <a:rPr lang="en-IN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"/>
              <a:buNone/>
            </a:pPr>
            <a:br>
              <a:rPr lang="en-US" sz="1568" dirty="0">
                <a:latin typeface="Times"/>
                <a:ea typeface="Times"/>
                <a:cs typeface="Times"/>
                <a:sym typeface="Times"/>
              </a:rPr>
            </a:br>
            <a:endParaRPr sz="1008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br>
              <a:rPr lang="en-US" sz="1175" dirty="0"/>
            </a:br>
            <a:br>
              <a:rPr lang="en-US" sz="1175" dirty="0"/>
            </a:br>
            <a:endParaRPr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172418" y="6414760"/>
            <a:ext cx="181383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</a:rPr>
              <a:t>1</a:t>
            </a:fld>
            <a:endParaRPr/>
          </a:p>
        </p:txBody>
      </p:sp>
      <p:graphicFrame>
        <p:nvGraphicFramePr>
          <p:cNvPr id="61" name="Google Shape;61;p11"/>
          <p:cNvGraphicFramePr/>
          <p:nvPr>
            <p:extLst>
              <p:ext uri="{D42A27DB-BD31-4B8C-83A1-F6EECF244321}">
                <p14:modId xmlns:p14="http://schemas.microsoft.com/office/powerpoint/2010/main" val="673715131"/>
              </p:ext>
            </p:extLst>
          </p:nvPr>
        </p:nvGraphicFramePr>
        <p:xfrm>
          <a:off x="3049106" y="2840328"/>
          <a:ext cx="6093788" cy="731540"/>
        </p:xfrm>
        <a:graphic>
          <a:graphicData uri="http://schemas.openxmlformats.org/drawingml/2006/table">
            <a:tbl>
              <a:tblPr firstRow="1" bandRow="1">
                <a:noFill/>
                <a:tableStyleId>{0F39CA54-0075-4E42-9E8D-48C20FE1680A}</a:tableStyleId>
              </a:tblPr>
              <a:tblGrid>
                <a:gridCol w="304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lang="en-US"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cs typeface="Times New Roman"/>
                          <a:sym typeface="Times New Roman"/>
                        </a:rPr>
                        <a:t>DEEPAK KUMAR SINGH D</a:t>
                      </a:r>
                      <a:endParaRPr dirty="0"/>
                    </a:p>
                  </a:txBody>
                  <a:tcPr marL="45725" marR="45725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20232MCA0198</a:t>
                      </a:r>
                      <a:endParaRPr dirty="0"/>
                    </a:p>
                  </a:txBody>
                  <a:tcPr marL="45725" marR="45725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C53809A-D354-5C84-EFD0-0DC1CEC5A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6F0B422F-6D17-F9FC-298D-82E6771F0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Login Portal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0740C2-146D-D3B4-F3A4-7EF25CB9D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80" y="1026160"/>
            <a:ext cx="11369040" cy="404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09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5F35E02-929F-DC26-B02D-ED305E4E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3C87FC70-F8F7-1751-7D13-2FF9BF94F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List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1AC373-54B7-418A-E8AE-DF472C5D3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834011"/>
            <a:ext cx="11475720" cy="433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2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6A56A7-7F31-6FE7-0DAD-D110D6EF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7334F9B7-BD9C-4EE1-F64A-B012722601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Dashboard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97BF7-D1E4-9F3C-F9BC-560F3114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" y="872267"/>
            <a:ext cx="11216640" cy="42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dirty="0" err="1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</a:t>
            </a:r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Link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632550" y="952500"/>
            <a:ext cx="10668000" cy="50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Autofit/>
          </a:bodyPr>
          <a:lstStyle/>
          <a:p>
            <a:pPr marL="76200" indent="0">
              <a:buNone/>
            </a:pPr>
            <a:endParaRPr lang="en-US" sz="3200" b="1" u="sng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3200" b="1" u="sng" dirty="0">
                <a:solidFill>
                  <a:srgbClr val="C0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GitHub Repository:</a:t>
            </a: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IN" sz="3600" dirty="0">
                <a:hlinkClick r:id="rId3"/>
              </a:rPr>
              <a:t>https://github.com/Deepak-kumar-Singh-D/Rebil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sz="32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Content</a:t>
            </a:r>
            <a:endParaRPr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723900" lvl="0" indent="-5715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Abstract</a:t>
            </a:r>
          </a:p>
          <a:p>
            <a:pPr marL="723900" lvl="0" indent="-5715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Problem Statement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3900" lvl="0" indent="-5715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100"/>
              <a:buFont typeface="Wingdings" panose="05000000000000000000" pitchFamily="2" charset="2"/>
              <a:buChar char="v"/>
            </a:pPr>
            <a:r>
              <a:rPr lang="en-US" sz="36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Screenshots</a:t>
            </a:r>
            <a:endParaRPr sz="3600" dirty="0"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  <a:p>
            <a:pPr marL="723900" lvl="0" indent="-5715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Wingdings" panose="05000000000000000000" pitchFamily="2" charset="2"/>
              <a:buChar char="v"/>
            </a:pPr>
            <a:r>
              <a:rPr lang="en-US" sz="3600" dirty="0" err="1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Github</a:t>
            </a:r>
            <a:r>
              <a:rPr lang="en-US" sz="3600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 Link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Abstract</a:t>
            </a:r>
            <a:endParaRPr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642088" y="955040"/>
            <a:ext cx="10907824" cy="466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92500" lnSpcReduction="1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HR Platform: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Built with HTML, CSS, Bootstrap and PHP to streamline HR and admin tasks.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an Applicant Tracking System (ATS) for handling applications, interviews and offers.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Handling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secure upload, organized storage and quick search of HR documents.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 Tracking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hiring processes follow company policies and industry standards.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Plans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Will add AI-based analytics for better candidate insights and cloud storage for improved security and scalability.</a:t>
            </a: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03B1404-97D5-C934-0D9C-99E64AE35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>
            <a:extLst>
              <a:ext uri="{FF2B5EF4-FFF2-40B4-BE49-F238E27FC236}">
                <a16:creationId xmlns:a16="http://schemas.microsoft.com/office/drawing/2014/main" id="{03EF1637-0751-8C55-7F04-18F8B16BA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600" b="1" dirty="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3600" b="1" dirty="0">
              <a:solidFill>
                <a:srgbClr val="FF0000"/>
              </a:solidFill>
            </a:endParaRPr>
          </a:p>
        </p:txBody>
      </p:sp>
      <p:sp>
        <p:nvSpPr>
          <p:cNvPr id="73" name="Google Shape;73;p13">
            <a:extLst>
              <a:ext uri="{FF2B5EF4-FFF2-40B4-BE49-F238E27FC236}">
                <a16:creationId xmlns:a16="http://schemas.microsoft.com/office/drawing/2014/main" id="{A98E48A0-AD92-CE79-9E79-7A85DBD5B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1053" y="858636"/>
            <a:ext cx="11009894" cy="4312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 fontScale="85000" lnSpcReduction="20000"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HR departments struggle with managing recruitment, documents and compliance due to the lack of a unified system.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Tracking candidates manually through the hiring process leads to inefficiencies and disorganization.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Storing and retrieving HR documents can be slow and insecure without a proper digital solution.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hiring practices follow company policies and legal standards is challenging without compliance tracking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lack scalability, security and advanced features like AI-driven analytics for better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16830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fade thruBlk="1"/>
      </p:transition>
    </mc:Choice>
    <mc:Fallback>
      <p:transition spd="slow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B23B56-3C1C-DE41-85CA-FAA3138E92AE}"/>
              </a:ext>
            </a:extLst>
          </p:cNvPr>
          <p:cNvSpPr txBox="1"/>
          <p:nvPr/>
        </p:nvSpPr>
        <p:spPr>
          <a:xfrm>
            <a:off x="4744720" y="166152"/>
            <a:ext cx="27838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Screenshots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88B95-EBBC-68A8-0D0A-785C1716454F}"/>
              </a:ext>
            </a:extLst>
          </p:cNvPr>
          <p:cNvSpPr txBox="1"/>
          <p:nvPr/>
        </p:nvSpPr>
        <p:spPr>
          <a:xfrm>
            <a:off x="4300220" y="931231"/>
            <a:ext cx="36728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dk1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Admin Login Portal</a:t>
            </a:r>
            <a:endParaRPr lang="en-IN" sz="3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665580-CAF0-C659-957A-D1A88E913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19" y="1603978"/>
            <a:ext cx="10478562" cy="36500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4553632" y="142240"/>
            <a:ext cx="3320367" cy="466340"/>
          </a:xfrm>
          <a:prstGeom prst="rect">
            <a:avLst/>
          </a:prstGeom>
        </p:spPr>
        <p:txBody>
          <a:bodyPr spcFirstLastPara="1" wrap="square" lIns="45700" tIns="45700" rIns="45700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endParaRPr sz="3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EFCFD8-5728-3578-8F37-4545FFD9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10" y="1278195"/>
            <a:ext cx="11051458" cy="39034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F669EF-47B1-B0A0-3C5E-8D5471C2713A}"/>
              </a:ext>
            </a:extLst>
          </p:cNvPr>
          <p:cNvSpPr txBox="1"/>
          <p:nvPr/>
        </p:nvSpPr>
        <p:spPr>
          <a:xfrm>
            <a:off x="3675544" y="196632"/>
            <a:ext cx="48310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Vendor Registration Portal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1BCCE-8050-3567-D281-84EBBB5A7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74" y="1012723"/>
            <a:ext cx="11100620" cy="40115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C9606-6F76-42FA-6D40-D3FDBE86D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1" y="1085283"/>
            <a:ext cx="11379200" cy="40274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8933F-0251-5AE8-1D78-2EDE5D55A028}"/>
              </a:ext>
            </a:extLst>
          </p:cNvPr>
          <p:cNvSpPr txBox="1"/>
          <p:nvPr/>
        </p:nvSpPr>
        <p:spPr>
          <a:xfrm>
            <a:off x="4993640" y="196632"/>
            <a:ext cx="22047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 List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A9A0031-E78E-9C1D-356A-5B3EE4F5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>
            <a:extLst>
              <a:ext uri="{FF2B5EF4-FFF2-40B4-BE49-F238E27FC236}">
                <a16:creationId xmlns:a16="http://schemas.microsoft.com/office/drawing/2014/main" id="{5858F6ED-4956-2A63-7F7B-D1A3628A7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3000" b="1" dirty="0"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HR Registration Portal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D5772-7D4F-B8E2-1A20-FC5B0E842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77181"/>
            <a:ext cx="11480800" cy="402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="">
      <p:transition spd="slow">
        <p:fade thruBlk="1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295</Words>
  <Application>Microsoft Office PowerPoint</Application>
  <PresentationFormat>Widescreen</PresentationFormat>
  <Paragraphs>62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</vt:lpstr>
      <vt:lpstr>Times</vt:lpstr>
      <vt:lpstr>Times New Roman</vt:lpstr>
      <vt:lpstr>Wingdings</vt:lpstr>
      <vt:lpstr>Office Theme</vt:lpstr>
      <vt:lpstr>  MCA Final Year Project (Review III)   Rebil  </vt:lpstr>
      <vt:lpstr>Content</vt:lpstr>
      <vt:lpstr>Abstract</vt:lpstr>
      <vt:lpstr>Problem Statement</vt:lpstr>
      <vt:lpstr>PowerPoint Presentation</vt:lpstr>
      <vt:lpstr>                         Admin Dashboard</vt:lpstr>
      <vt:lpstr>PowerPoint Presentation</vt:lpstr>
      <vt:lpstr>PowerPoint Presentation</vt:lpstr>
      <vt:lpstr>HR Registration Portal</vt:lpstr>
      <vt:lpstr>HR Login Portal</vt:lpstr>
      <vt:lpstr>HR List</vt:lpstr>
      <vt:lpstr>HR Dashboard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Kumar Singh D</cp:lastModifiedBy>
  <cp:revision>5</cp:revision>
  <dcterms:modified xsi:type="dcterms:W3CDTF">2025-05-08T15:36:07Z</dcterms:modified>
</cp:coreProperties>
</file>