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83EC-4DEA-85EF-C4D8-62CB7562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18782-07AC-A649-317F-21C80BB7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AC13-6B28-8AA6-CD92-718CAAD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DC85-1780-E340-18F7-C5E8C116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5717-9D77-ECE3-7834-C29C8631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1944-FD76-42B5-2ED2-D37D5F6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3DD59-8C2E-DBA4-7855-E794F8DB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989E-CACB-C890-30E4-735C59E4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DACF-EA60-D795-F855-9D3E4468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F912-566E-D9A3-409D-FE35D8E2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A4AAC-C510-F0FD-5C15-795FB3646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4ADF8-3B69-BACB-A5A0-9C6F9F44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58BF-796F-BF49-2710-F2219E1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C070-291F-A598-39EF-3ADFA883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0BF7-F7E6-776E-5D4D-9BABAB67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BC82-0B55-067F-B0F3-3C35CBBE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99EA-EE2B-3C18-194E-936359E4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3CF9-64C8-837E-D561-C4F43992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F068-3ED6-5084-6032-B62F752D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3C69-5019-D2B9-027F-39AC19D5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1BD0-934E-2EDB-8EDF-7F3A1860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5A329-AD60-63E9-B380-847FFCC8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E711-D760-ED0C-E950-9988BA7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8081-462F-634B-C965-8427F3B4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26FA-6C8B-D01E-4C28-83C14602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1C21-005E-EF31-CC87-C8C3EE46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D986-596A-415F-2924-F9960027A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4B081-6CA8-55C3-D0D6-13B9CD1A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2E2B8-9D7F-718F-3BBC-63C7D8A2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5345-56D7-C23E-1502-10FFBE13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36FD6-D071-407E-A10A-BCED4657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EFD3-41B3-1F04-2263-6FE9BCF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98ED-AB47-F48C-2BE9-F287F2D6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90027-3188-34A1-1216-E228F4D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6AF55-744D-1576-885A-C664A69A3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AE144-8A8E-1210-1E41-E4B3D70F7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DD175-29E8-D058-9F67-9B0090A9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05754-6EEA-8908-DAD8-A34F5EB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3188A-C354-6F39-3875-F3E324A9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663-6FB3-6F2A-484E-6FD7726E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DDCD5-9E9F-B4A8-7DDC-387C2EC5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B9875-5321-CAB2-E163-7ECA890B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D817B-5634-51C9-0EE5-C126E96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6773D-A1A7-05FD-2DA7-312FA770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73A2-8403-BB54-AE60-1C5251E2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57F3-A959-64DB-4AD0-1F8A6D4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1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024A-99DA-3F9E-D4B7-713DB9AF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1B64-CD34-8F4B-474F-5BC2B088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A4F2F-B2A3-8C94-7C6C-1CA0D1CF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D963-0DD3-7B9E-8F00-D05CD6BD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FE051-30B3-D79E-6A7B-0E545693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74AA-B97C-FE05-E445-DBBD6F42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B931-96A2-3B99-187F-E2AD59FF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28171-C27D-7219-0CF8-63BD66F20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0B206-C306-11A0-9A99-2F78E7C2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C2F8C-6A9B-0B2C-DBD0-B7CD4D5C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6A0D3-4587-7B88-8C13-E9C1C3AB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2D591-0CBB-131B-0FA5-D79AFF24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31F87-1621-EBFD-F5FF-E7199E91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39C2-B446-EDE1-F3AB-F687F35B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CD48-6061-2AAF-5D00-E76ED5D83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84570-74C0-4E1C-A16F-89B7687965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3781-934E-A799-35A5-E3281B26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9919-A505-CA2B-C3FC-1C97676A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ECB92-C626-422F-ACC1-5263C7BA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437-126D-3500-5821-AAF2EB4E9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Employee_id-4356</a:t>
            </a:r>
            <a:br>
              <a:rPr lang="en-US" dirty="0"/>
            </a:br>
            <a:r>
              <a:rPr lang="en-US" dirty="0"/>
              <a:t>M Deepak Sridharan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8584-0888-55A8-068D-8472795A0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4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FB3F-2C18-26BF-CAEC-E96BE3F5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IN" dirty="0"/>
          </a:p>
        </p:txBody>
      </p:sp>
      <p:pic>
        <p:nvPicPr>
          <p:cNvPr id="5" name="Content Placeholder 4" descr="A table with numbers and a green box&#10;&#10;Description automatically generated">
            <a:extLst>
              <a:ext uri="{FF2B5EF4-FFF2-40B4-BE49-F238E27FC236}">
                <a16:creationId xmlns:a16="http://schemas.microsoft.com/office/drawing/2014/main" id="{4875EDFF-EAC9-D126-CC3E-734EC0F6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1" y="1631610"/>
            <a:ext cx="2860270" cy="23057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92DF81-25C6-78DE-EAAC-E9F1194C7F5F}"/>
              </a:ext>
            </a:extLst>
          </p:cNvPr>
          <p:cNvSpPr txBox="1"/>
          <p:nvPr/>
        </p:nvSpPr>
        <p:spPr>
          <a:xfrm>
            <a:off x="2732314" y="4604657"/>
            <a:ext cx="622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it and engineering dept has more diverse ethnicity this is found using pivot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2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17B7-010D-01C7-E9C5-5BB0FBFC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BBB7-9B6D-FEE6-1925-2F6BCB48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there has been an increase and decrease in the past few years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38D73-22C7-32E2-1117-3E41CFEAA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88" y="2931777"/>
            <a:ext cx="7494067" cy="28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73B1-0330-269A-4E2F-16D62D89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IN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1A5CE1A-63A6-A654-712F-D7B40D364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1" y="1690688"/>
            <a:ext cx="3565579" cy="13589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CE0EC-465C-862C-F955-B5AFB43BD81E}"/>
              </a:ext>
            </a:extLst>
          </p:cNvPr>
          <p:cNvSpPr txBox="1"/>
          <p:nvPr/>
        </p:nvSpPr>
        <p:spPr>
          <a:xfrm>
            <a:off x="3483429" y="4365171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gender and ethnicity distribution in the company is found using pivot table where we add ethnicity to row and gender in the column with ethnicity count in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58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7E0-0FB7-7BBC-B9B2-2F977E68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IN" dirty="0"/>
          </a:p>
        </p:txBody>
      </p:sp>
      <p:pic>
        <p:nvPicPr>
          <p:cNvPr id="5" name="Content Placeholder 4" descr="A yellow and green rectangle with black text&#10;&#10;Description automatically generated">
            <a:extLst>
              <a:ext uri="{FF2B5EF4-FFF2-40B4-BE49-F238E27FC236}">
                <a16:creationId xmlns:a16="http://schemas.microsoft.com/office/drawing/2014/main" id="{EC1359A1-3425-CDF3-B83F-49F1B1ADB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4" y="2079501"/>
            <a:ext cx="3928903" cy="783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FF9F6-591C-ECD6-1CFE-84542A1EA6AC}"/>
              </a:ext>
            </a:extLst>
          </p:cNvPr>
          <p:cNvSpPr txBox="1"/>
          <p:nvPr/>
        </p:nvSpPr>
        <p:spPr>
          <a:xfrm>
            <a:off x="4735286" y="3886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days an employee stay in the organization is 1801 days this is found using average function on </a:t>
            </a:r>
            <a:r>
              <a:rPr lang="en-US" dirty="0" err="1"/>
              <a:t>exitday-entryday</a:t>
            </a:r>
            <a:r>
              <a:rPr lang="en-US" dirty="0"/>
              <a:t>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9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885C-BD4F-C337-C788-2BC824C3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IN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8D66685-BB96-D7E4-3B24-A773F59F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11" y="1690688"/>
            <a:ext cx="2921150" cy="18923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33BD6-CFB8-4DDB-C14B-D17795B005CF}"/>
              </a:ext>
            </a:extLst>
          </p:cNvPr>
          <p:cNvSpPr txBox="1"/>
          <p:nvPr/>
        </p:nvSpPr>
        <p:spPr>
          <a:xfrm>
            <a:off x="3570514" y="5040085"/>
            <a:ext cx="547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there is a significant difference among each departments annual salary the insight here is human resource has the highest deviation from all and this data is found using pivot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59EE-504E-67E0-3166-A32A1980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IN" dirty="0"/>
          </a:p>
        </p:txBody>
      </p:sp>
      <p:pic>
        <p:nvPicPr>
          <p:cNvPr id="5" name="Content Placeholder 4" descr="A yellow and black text&#10;&#10;Description automatically generated">
            <a:extLst>
              <a:ext uri="{FF2B5EF4-FFF2-40B4-BE49-F238E27FC236}">
                <a16:creationId xmlns:a16="http://schemas.microsoft.com/office/drawing/2014/main" id="{A0917027-0BDF-0CFA-8B87-4B8F8A3C3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42" y="1912134"/>
            <a:ext cx="3634151" cy="874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96031-79AF-C336-D45C-532AA698BE21}"/>
              </a:ext>
            </a:extLst>
          </p:cNvPr>
          <p:cNvSpPr txBox="1"/>
          <p:nvPr/>
        </p:nvSpPr>
        <p:spPr>
          <a:xfrm>
            <a:off x="4223657" y="437605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with the count of 643 found using pivot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8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FC2A-1DC5-48AD-8A91-6A09DE2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Question-5</a:t>
            </a:r>
            <a:endParaRPr lang="en-IN" dirty="0"/>
          </a:p>
        </p:txBody>
      </p:sp>
      <p:pic>
        <p:nvPicPr>
          <p:cNvPr id="5" name="Content Placeholder 4" descr="A yellow and black text&#10;&#10;Description automatically generated">
            <a:extLst>
              <a:ext uri="{FF2B5EF4-FFF2-40B4-BE49-F238E27FC236}">
                <a16:creationId xmlns:a16="http://schemas.microsoft.com/office/drawing/2014/main" id="{52679103-0118-61C7-8D80-025FB3F86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01" y="2007835"/>
            <a:ext cx="2187662" cy="6591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F90BB-C96A-B7AC-9B86-B32562338505}"/>
              </a:ext>
            </a:extLst>
          </p:cNvPr>
          <p:cNvSpPr txBox="1"/>
          <p:nvPr/>
        </p:nvSpPr>
        <p:spPr>
          <a:xfrm>
            <a:off x="4561114" y="4082143"/>
            <a:ext cx="314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 age range is 45-54 using pivot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62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EAE-638E-1D14-5D6B-3EDE943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IN" dirty="0"/>
          </a:p>
        </p:txBody>
      </p:sp>
      <p:pic>
        <p:nvPicPr>
          <p:cNvPr id="5" name="Content Placeholder 4" descr="A yellow rectangle with black text&#10;&#10;Description automatically generated">
            <a:extLst>
              <a:ext uri="{FF2B5EF4-FFF2-40B4-BE49-F238E27FC236}">
                <a16:creationId xmlns:a16="http://schemas.microsoft.com/office/drawing/2014/main" id="{1BB8E4FC-8B34-69B6-4C96-4C8D24F75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20" y="1828220"/>
            <a:ext cx="3443994" cy="1754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98B66-985E-4D58-F488-AAB617805550}"/>
              </a:ext>
            </a:extLst>
          </p:cNvPr>
          <p:cNvSpPr txBox="1"/>
          <p:nvPr/>
        </p:nvSpPr>
        <p:spPr>
          <a:xfrm>
            <a:off x="2775857" y="4365171"/>
            <a:ext cx="630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bonus in the organization is 8.87 this is found out using average function in the bonus column and changing the answer cell type to percentage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90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E1D-D31D-93E6-A956-EC13264D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IN" dirty="0"/>
          </a:p>
        </p:txBody>
      </p:sp>
      <p:pic>
        <p:nvPicPr>
          <p:cNvPr id="5" name="Content Placeholder 4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4CEE48F-B7E3-59BC-A76C-1319E53B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75" y="1812803"/>
            <a:ext cx="3404745" cy="8106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64668-5CCE-CEBF-A4A3-4B46620D1DD4}"/>
              </a:ext>
            </a:extLst>
          </p:cNvPr>
          <p:cNvSpPr txBox="1"/>
          <p:nvPr/>
        </p:nvSpPr>
        <p:spPr>
          <a:xfrm>
            <a:off x="2754086" y="3701143"/>
            <a:ext cx="673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director is the most common job title in the organization this is found out using pivot table by using job title as rows and count of </a:t>
            </a:r>
            <a:r>
              <a:rPr lang="en-US" dirty="0" err="1"/>
              <a:t>eeid</a:t>
            </a:r>
            <a:r>
              <a:rPr lang="en-US" dirty="0"/>
              <a:t> as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7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6019-6021-328D-2C60-2DD8C3B2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DE8E-ACFE-AD73-D63F-FE8D933D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salary bonus and the age are the main reason for employee exit all  most all their ages are 45+</a:t>
            </a:r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217A67-DCCE-3B71-1CBA-5E0BC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61" y="2964434"/>
            <a:ext cx="6612454" cy="24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Employee_id-4356 M Deepak Sridharan</vt:lpstr>
      <vt:lpstr>Question 1</vt:lpstr>
      <vt:lpstr>Question 2</vt:lpstr>
      <vt:lpstr>Question 3</vt:lpstr>
      <vt:lpstr>Question 4</vt:lpstr>
      <vt:lpstr>Question-5</vt:lpstr>
      <vt:lpstr>Question 6</vt:lpstr>
      <vt:lpstr>Question 7</vt:lpstr>
      <vt:lpstr>Question 8</vt:lpstr>
      <vt:lpstr>Question 9</vt:lpstr>
      <vt:lpstr>Question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Employee_id-4356 M Deepak Sridharan</dc:title>
  <dc:creator>Deepak Sridharan</dc:creator>
  <cp:lastModifiedBy>Deepak Sridharan</cp:lastModifiedBy>
  <cp:revision>1</cp:revision>
  <dcterms:created xsi:type="dcterms:W3CDTF">2024-03-29T05:55:24Z</dcterms:created>
  <dcterms:modified xsi:type="dcterms:W3CDTF">2024-03-29T06:13:27Z</dcterms:modified>
</cp:coreProperties>
</file>