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FFFFFF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dirty="0">
                <a:solidFill>
                  <a:srgbClr val="FFFFFF"/>
                </a:solidFill>
              </a:defRPr>
            </a:lvl1pPr>
          </a:lstStyle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Based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on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provided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data,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here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concise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summary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for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stakeholders: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1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Net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Worth: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company's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net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worth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stands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4,70,337.52,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2A8741"/>
                </a:solidFill>
              </a:rPr>
              <a:t>demonstrating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796A8A"/>
                </a:solidFill>
              </a:rPr>
              <a:t>its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financial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strength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assets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after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deducting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2949B0"/>
                </a:solidFill>
              </a:rPr>
              <a:t>liabilities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6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17A50"/>
                </a:solidFill>
              </a:rPr>
              <a:t>Outstanding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Debt: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company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has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outstanding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debt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totaling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41,00,999.03,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representing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its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borrowings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which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need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repaid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Considering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provided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information,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appears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that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984FB5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company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performing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fairly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well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has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reported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consistent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profits,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healthy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B186BE"/>
                </a:solidFill>
              </a:rPr>
              <a:t>net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90182"/>
                </a:solidFill>
              </a:rPr>
              <a:t>worth,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generated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16CE7E"/>
                </a:solidFill>
              </a:rPr>
              <a:t>revenue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from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its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business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operations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However,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4504B5"/>
                </a:solidFill>
              </a:rPr>
              <a:t>is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important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analyze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additional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factors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such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industry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trends,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market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conditions,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risk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profiles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before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making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investment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decision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Financial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Analyst,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would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recommend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conducting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more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comprehensive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analysis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74D0A9"/>
                </a:solidFill>
              </a:rPr>
              <a:t>assess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company's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financial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health,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growth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prospects,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591B75"/>
                </a:solidFill>
              </a:rPr>
              <a:t>compare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with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BE8DDC"/>
                </a:solidFill>
              </a:rPr>
              <a:t>industry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peers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This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will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provide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clearer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picture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regarding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company's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long-term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sustainability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potential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for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growth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Overall,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based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on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provided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data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considering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suggested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3361B9"/>
                </a:solidFill>
              </a:rPr>
              <a:t>further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analysis,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would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advisable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exercise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91C7E8"/>
                </a:solidFill>
              </a:rPr>
              <a:t>caution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due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diligence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before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making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C1A15D"/>
                </a:solidFill>
              </a:rPr>
              <a:t>investment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decisions.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FFFFFF"/>
                </a:solidFill>
              </a:rPr>
              <a:t>Thank You!</a:t>
            </a: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FFFFFF"/>
                </a:solidFill>
              </a:rPr>
              <a:t>Deepak Joshi</a:t>
            </a:r>
            <a:endParaRPr lang="en-US" sz="36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Revenue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from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Operations: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1D0EF6"/>
                </a:solidFill>
              </a:rPr>
              <a:t>company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generated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total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revenue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of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66,791.73,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indicating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119A0C"/>
                </a:solidFill>
              </a:rPr>
              <a:t>its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48D7A"/>
                </a:solidFill>
              </a:rPr>
              <a:t>ability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34CB6E"/>
                </a:solidFill>
              </a:rPr>
              <a:t>generate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income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from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1E280A"/>
                </a:solidFill>
              </a:rPr>
              <a:t>its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operations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2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Net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Profit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before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Tax: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748440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company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achieved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net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profit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before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tax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of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15,565.74,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reflecting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its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profitability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and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ability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control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costs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3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Net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Profit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after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Tax: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net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profit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after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tax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remained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consistent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15,565.74,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indicating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company's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ability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maintain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its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profitability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even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after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accounting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for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tax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5F406A"/>
                </a:solidFill>
              </a:rPr>
              <a:t>expenses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4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Paid-up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Equity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Share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Capital: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44500B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company's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paid-up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equity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share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capital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amounting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to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1,30,685.06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represents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the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amount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of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capital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raised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from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shareholders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914400"/>
            <a:ext cx="64008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5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914400"/>
            <a:ext cx="7315200" cy="5029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1" type="title" hasCustomPrompt="1"/>
          </p:nvPr>
        </p:nvSpPr>
        <p:spPr>
          <a:xfrm>
            <a:off x="4572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2023-09-06T16:58:38Z</dcterms:created>
  <dcterms:modified xsi:type="dcterms:W3CDTF">2023-09-06T16:58:38Z</dcterms:modified>
</cp:coreProperties>
</file>