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8" r:id="rId2"/>
    <p:sldId id="259" r:id="rId3"/>
    <p:sldId id="260" r:id="rId4"/>
    <p:sldId id="266" r:id="rId5"/>
    <p:sldId id="261" r:id="rId6"/>
    <p:sldId id="269" r:id="rId7"/>
    <p:sldId id="262" r:id="rId8"/>
    <p:sldId id="268" r:id="rId9"/>
    <p:sldId id="267" r:id="rId10"/>
    <p:sldId id="263" r:id="rId11"/>
    <p:sldId id="264" r:id="rId12"/>
    <p:sldId id="265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989DB-50A3-486B-9031-1D4D7FB03D2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C48BB-6B71-4289-A1DD-7FEF914EA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9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C48BB-6B71-4289-A1DD-7FEF914EAFD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9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4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3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3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8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3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72476B-E639-448C-92F4-E388C8E73D7E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513AFA-4439-4766-B1C9-76D714FB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DB4D2-4DFD-B9D1-E671-E8FE6856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62ABE5-A40C-FEF0-3B5A-6F5A3047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129"/>
            <a:ext cx="12192000" cy="60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19869-96F0-D388-3A5A-BD15D893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72953-80B4-46B7-C8AA-35932138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3" y="-373626"/>
            <a:ext cx="12320620" cy="78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5DB31-4C21-3CFF-ADDC-35A5BADF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904" y="0"/>
            <a:ext cx="12523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65165-99C2-8410-F66D-FE493E6F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75" y="0"/>
            <a:ext cx="12399949" cy="71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E17EC-7C46-11AC-3EB9-A2B026CF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 descr="A screenshot of a heart&#10;&#10;AI-generated content may be incorrect.">
            <a:extLst>
              <a:ext uri="{FF2B5EF4-FFF2-40B4-BE49-F238E27FC236}">
                <a16:creationId xmlns:a16="http://schemas.microsoft.com/office/drawing/2014/main" id="{4D4B48E9-396C-E9BE-6A5F-3F16E4B6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8"/>
          <a:stretch>
            <a:fillRect/>
          </a:stretch>
        </p:blipFill>
        <p:spPr>
          <a:xfrm>
            <a:off x="2147171" y="1284394"/>
            <a:ext cx="7992826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857CC-2622-CB54-BF38-A3345680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23"/>
            <a:ext cx="12192000" cy="56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70A07-DE7C-B6CD-5353-5B9FECFE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10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D287BB-0D6E-AD46-F356-CA85E1A3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23255" r="2151" b="10853"/>
          <a:stretch>
            <a:fillRect/>
          </a:stretch>
        </p:blipFill>
        <p:spPr>
          <a:xfrm>
            <a:off x="0" y="0"/>
            <a:ext cx="12269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B2651-1926-1BFE-B56F-88122561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B470E3-400E-63A3-3E94-BC7A9967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EB29B-CD03-7C89-6E81-B083BCAB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626"/>
            <a:ext cx="12192000" cy="58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1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3AA7FB-B18E-311B-82B7-1D754D989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8"/>
          <a:stretch>
            <a:fillRect/>
          </a:stretch>
        </p:blipFill>
        <p:spPr>
          <a:xfrm>
            <a:off x="0" y="-223283"/>
            <a:ext cx="12192000" cy="70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9C67093E-0CDF-3185-DE53-A09FC590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33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BEAST .</dc:creator>
  <cp:lastModifiedBy>Babita .</cp:lastModifiedBy>
  <cp:revision>3</cp:revision>
  <dcterms:created xsi:type="dcterms:W3CDTF">2025-10-02T12:51:34Z</dcterms:created>
  <dcterms:modified xsi:type="dcterms:W3CDTF">2025-10-02T14:10:52Z</dcterms:modified>
</cp:coreProperties>
</file>